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6" r:id="rId4"/>
    <p:sldId id="258" r:id="rId5"/>
    <p:sldId id="259" r:id="rId6"/>
    <p:sldId id="260" r:id="rId7"/>
    <p:sldId id="264" r:id="rId8"/>
    <p:sldId id="261" r:id="rId9"/>
    <p:sldId id="262" r:id="rId10"/>
    <p:sldId id="263" r:id="rId11"/>
    <p:sldId id="265" r:id="rId12"/>
    <p:sldId id="266" r:id="rId13"/>
    <p:sldId id="273" r:id="rId14"/>
    <p:sldId id="275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6"/>
    <p:restoredTop sz="68652"/>
  </p:normalViewPr>
  <p:slideViewPr>
    <p:cSldViewPr snapToGrid="0">
      <p:cViewPr varScale="1">
        <p:scale>
          <a:sx n="82" d="100"/>
          <a:sy n="82" d="100"/>
        </p:scale>
        <p:origin x="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17EC2-171B-CE46-9456-6D4CED93FE2E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4F0AB-1791-CA4D-86FA-F27C9FABDA8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18527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52457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DD546-8FC9-80D4-E044-D17F968F2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04FD94-2B29-5F73-E0B2-D12F92310E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F501B2-1E52-4998-8F5C-91F0BDB4C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53100-D29D-AD8A-68B6-A528623BD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51572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12275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0CE57-DE8A-D5F8-5263-AE39A9752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BAA030-71C5-D53C-551D-BF85253A0B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C8D44B-C0F9-BFBA-510A-641E382F7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3D8A8-67A8-4119-61CB-0D086461D6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3388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847BB-99C0-CDDE-C1D1-C494CC639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BDCB14-5F1A-EB84-D65F-5F567DC15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01E95-92DD-2BFD-67E5-85F18A0D85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11619-70ED-3123-5D3C-922298B35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940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78212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D8B95-69FB-7784-6E99-6879A3091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3F9A89-7D8A-7D5E-BDAE-0BEFCE9C0D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1042-D325-496F-FE2B-4053A299B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Namespace </a:t>
            </a:r>
            <a:r>
              <a:rPr lang="en-GB" dirty="0" err="1"/>
              <a:t>brukes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gruppere</a:t>
            </a:r>
            <a:r>
              <a:rPr lang="en-GB" dirty="0"/>
              <a:t> </a:t>
            </a:r>
            <a:r>
              <a:rPr lang="en-GB" dirty="0" err="1"/>
              <a:t>ressurser</a:t>
            </a:r>
            <a:r>
              <a:rPr lang="en-GB" dirty="0"/>
              <a:t> (Pods, Services, Deployments </a:t>
            </a:r>
            <a:r>
              <a:rPr lang="en-GB" dirty="0" err="1"/>
              <a:t>osv</a:t>
            </a:r>
            <a:r>
              <a:rPr lang="en-GB" dirty="0"/>
              <a:t>.).</a:t>
            </a:r>
          </a:p>
          <a:p>
            <a:r>
              <a:rPr lang="en-GB" dirty="0"/>
              <a:t>* </a:t>
            </a:r>
            <a:r>
              <a:rPr lang="en-GB" dirty="0" err="1"/>
              <a:t>Praktisk</a:t>
            </a:r>
            <a:r>
              <a:rPr lang="en-GB" dirty="0"/>
              <a:t> </a:t>
            </a:r>
            <a:r>
              <a:rPr lang="en-GB" dirty="0" err="1"/>
              <a:t>når</a:t>
            </a:r>
            <a:r>
              <a:rPr lang="en-GB" dirty="0"/>
              <a:t> man </a:t>
            </a:r>
            <a:r>
              <a:rPr lang="en-GB" dirty="0" err="1"/>
              <a:t>har</a:t>
            </a:r>
            <a:r>
              <a:rPr lang="en-GB" dirty="0"/>
              <a:t> </a:t>
            </a:r>
            <a:r>
              <a:rPr lang="en-GB" dirty="0" err="1"/>
              <a:t>flere</a:t>
            </a:r>
            <a:r>
              <a:rPr lang="en-GB" dirty="0"/>
              <a:t> </a:t>
            </a:r>
            <a:r>
              <a:rPr lang="en-GB" dirty="0" err="1"/>
              <a:t>miljøer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samme</a:t>
            </a:r>
            <a:r>
              <a:rPr lang="en-GB" dirty="0"/>
              <a:t> cluster: </a:t>
            </a:r>
            <a:r>
              <a:rPr lang="en-GB" dirty="0" err="1"/>
              <a:t>f.eks</a:t>
            </a:r>
            <a:r>
              <a:rPr lang="en-GB" dirty="0"/>
              <a:t>. dev, test. Eller at man </a:t>
            </a:r>
            <a:r>
              <a:rPr lang="en-GB" dirty="0" err="1"/>
              <a:t>ønsker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separerer</a:t>
            </a:r>
            <a:r>
              <a:rPr lang="en-GB" dirty="0"/>
              <a:t> per team </a:t>
            </a:r>
            <a:r>
              <a:rPr lang="en-GB" dirty="0" err="1"/>
              <a:t>eller</a:t>
            </a:r>
            <a:r>
              <a:rPr lang="en-GB" dirty="0"/>
              <a:t> </a:t>
            </a:r>
            <a:r>
              <a:rPr lang="en-GB" dirty="0" err="1"/>
              <a:t>tjeneste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Ressursnavn</a:t>
            </a:r>
            <a:r>
              <a:rPr lang="en-GB" dirty="0"/>
              <a:t> </a:t>
            </a:r>
            <a:r>
              <a:rPr lang="en-GB" dirty="0" err="1"/>
              <a:t>trenger</a:t>
            </a:r>
            <a:r>
              <a:rPr lang="en-GB" dirty="0"/>
              <a:t> bare </a:t>
            </a:r>
            <a:r>
              <a:rPr lang="en-GB" dirty="0" err="1"/>
              <a:t>være</a:t>
            </a:r>
            <a:r>
              <a:rPr lang="en-GB" dirty="0"/>
              <a:t> </a:t>
            </a:r>
            <a:r>
              <a:rPr lang="en-GB" dirty="0" err="1"/>
              <a:t>unike</a:t>
            </a:r>
            <a:r>
              <a:rPr lang="en-GB" dirty="0"/>
              <a:t> </a:t>
            </a:r>
            <a:r>
              <a:rPr lang="en-GB" b="1" dirty="0" err="1"/>
              <a:t>innenfor</a:t>
            </a:r>
            <a:r>
              <a:rPr lang="en-GB" dirty="0"/>
              <a:t> et Namespace,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globalt</a:t>
            </a:r>
            <a:r>
              <a:rPr lang="en-GB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Default namespace er default </a:t>
            </a:r>
            <a:r>
              <a:rPr lang="en-GB" dirty="0" err="1"/>
              <a:t>hvis</a:t>
            </a:r>
            <a:r>
              <a:rPr lang="en-GB" dirty="0"/>
              <a:t> du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spesifiserer</a:t>
            </a:r>
            <a:r>
              <a:rPr lang="en-GB" dirty="0"/>
              <a:t> </a:t>
            </a:r>
            <a:r>
              <a:rPr lang="en-GB" dirty="0" err="1"/>
              <a:t>noe</a:t>
            </a:r>
            <a:r>
              <a:rPr lang="en-GB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DC7B5-BA38-DC78-E5C7-7088BF071E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68739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Deployment er “</a:t>
            </a:r>
            <a:r>
              <a:rPr lang="en-GB" dirty="0" err="1"/>
              <a:t>oppskriften</a:t>
            </a:r>
            <a:r>
              <a:rPr lang="en-GB" dirty="0"/>
              <a:t>” for </a:t>
            </a:r>
            <a:r>
              <a:rPr lang="en-GB" dirty="0" err="1"/>
              <a:t>applikasjonen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Kubernetes.</a:t>
            </a:r>
          </a:p>
          <a:p>
            <a:r>
              <a:rPr lang="en-GB" dirty="0" err="1"/>
              <a:t>Deklarativt</a:t>
            </a:r>
            <a:r>
              <a:rPr lang="en-GB" dirty="0"/>
              <a:t>: du </a:t>
            </a:r>
            <a:r>
              <a:rPr lang="en-GB" dirty="0" err="1"/>
              <a:t>beskriver</a:t>
            </a:r>
            <a:r>
              <a:rPr lang="en-GB" dirty="0"/>
              <a:t> </a:t>
            </a:r>
            <a:r>
              <a:rPr lang="en-GB" dirty="0" err="1"/>
              <a:t>ønsket</a:t>
            </a:r>
            <a:r>
              <a:rPr lang="en-GB" dirty="0"/>
              <a:t> </a:t>
            </a:r>
            <a:r>
              <a:rPr lang="en-GB" dirty="0" err="1"/>
              <a:t>tilstand</a:t>
            </a:r>
            <a:r>
              <a:rPr lang="en-GB" dirty="0"/>
              <a:t> (</a:t>
            </a:r>
            <a:r>
              <a:rPr lang="en-GB" dirty="0" err="1"/>
              <a:t>f.eks</a:t>
            </a:r>
            <a:r>
              <a:rPr lang="en-GB" dirty="0"/>
              <a:t>. 3 Pods), </a:t>
            </a:r>
            <a:r>
              <a:rPr lang="en-GB" dirty="0" err="1"/>
              <a:t>og</a:t>
            </a:r>
            <a:r>
              <a:rPr lang="en-GB" dirty="0"/>
              <a:t> Kubernetes </a:t>
            </a:r>
            <a:r>
              <a:rPr lang="en-GB" dirty="0" err="1"/>
              <a:t>sørger</a:t>
            </a:r>
            <a:r>
              <a:rPr lang="en-GB" dirty="0"/>
              <a:t> for at det </a:t>
            </a:r>
            <a:r>
              <a:rPr lang="en-GB" dirty="0" err="1"/>
              <a:t>skjer</a:t>
            </a:r>
            <a:r>
              <a:rPr lang="en-GB" dirty="0"/>
              <a:t>.</a:t>
            </a:r>
          </a:p>
          <a:p>
            <a:r>
              <a:rPr lang="en-GB" dirty="0"/>
              <a:t>Gir “self-healing”: </a:t>
            </a:r>
            <a:r>
              <a:rPr lang="en-GB" dirty="0" err="1"/>
              <a:t>hvis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Pod </a:t>
            </a:r>
            <a:r>
              <a:rPr lang="en-GB" dirty="0" err="1"/>
              <a:t>krasjer</a:t>
            </a:r>
            <a:r>
              <a:rPr lang="en-GB" dirty="0"/>
              <a:t>, starter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ny</a:t>
            </a:r>
            <a:r>
              <a:rPr lang="en-GB" dirty="0"/>
              <a:t> </a:t>
            </a:r>
            <a:r>
              <a:rPr lang="en-GB" dirty="0" err="1"/>
              <a:t>automatisk</a:t>
            </a:r>
            <a:r>
              <a:rPr lang="en-GB" dirty="0"/>
              <a:t>.</a:t>
            </a:r>
          </a:p>
          <a:p>
            <a:r>
              <a:rPr lang="en-GB" dirty="0" err="1"/>
              <a:t>Støtter</a:t>
            </a:r>
            <a:r>
              <a:rPr lang="en-GB" dirty="0"/>
              <a:t> </a:t>
            </a:r>
            <a:r>
              <a:rPr lang="en-GB" dirty="0" err="1"/>
              <a:t>rullerende</a:t>
            </a:r>
            <a:r>
              <a:rPr lang="en-GB" dirty="0"/>
              <a:t> </a:t>
            </a:r>
            <a:r>
              <a:rPr lang="en-GB" dirty="0" err="1"/>
              <a:t>oppdateringer</a:t>
            </a:r>
            <a:r>
              <a:rPr lang="en-GB" dirty="0"/>
              <a:t> (rolling updates)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mulighet</a:t>
            </a:r>
            <a:r>
              <a:rPr lang="en-GB" dirty="0"/>
              <a:t> for rollback.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Mest </a:t>
            </a:r>
            <a:r>
              <a:rPr lang="en-GB" dirty="0" err="1"/>
              <a:t>brukte</a:t>
            </a:r>
            <a:r>
              <a:rPr lang="en-GB" dirty="0"/>
              <a:t> </a:t>
            </a:r>
            <a:r>
              <a:rPr lang="en-GB" dirty="0" err="1"/>
              <a:t>ressursen</a:t>
            </a:r>
            <a:r>
              <a:rPr lang="en-GB" dirty="0"/>
              <a:t> </a:t>
            </a:r>
            <a:r>
              <a:rPr lang="en-GB" dirty="0" err="1"/>
              <a:t>når</a:t>
            </a:r>
            <a:r>
              <a:rPr lang="en-GB" dirty="0"/>
              <a:t> man deployer </a:t>
            </a:r>
            <a:r>
              <a:rPr lang="en-GB" dirty="0" err="1"/>
              <a:t>apper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Kubernetes.</a:t>
            </a:r>
            <a:br>
              <a:rPr lang="en-GB" dirty="0"/>
            </a:b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Eksempelet</a:t>
            </a:r>
            <a:r>
              <a:rPr lang="en-GB" dirty="0"/>
              <a:t> over </a:t>
            </a:r>
            <a:r>
              <a:rPr lang="en-GB" dirty="0" err="1"/>
              <a:t>viser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Selector = filter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Deployment </a:t>
            </a:r>
            <a:r>
              <a:rPr lang="en-GB" dirty="0" err="1"/>
              <a:t>bruker</a:t>
            </a:r>
            <a:r>
              <a:rPr lang="en-GB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GB" dirty="0"/>
            </a:br>
            <a:r>
              <a:rPr lang="en-GB" b="1" dirty="0"/>
              <a:t>Template labels = </a:t>
            </a:r>
            <a:r>
              <a:rPr lang="en-GB" b="1" dirty="0" err="1"/>
              <a:t>hvilke</a:t>
            </a:r>
            <a:r>
              <a:rPr lang="en-GB" b="1" dirty="0"/>
              <a:t> </a:t>
            </a:r>
            <a:r>
              <a:rPr lang="en-GB" b="1" dirty="0" err="1"/>
              <a:t>klistrelapper</a:t>
            </a:r>
            <a:r>
              <a:rPr lang="en-GB" b="1" dirty="0"/>
              <a:t> Pods </a:t>
            </a:r>
            <a:r>
              <a:rPr lang="en-GB" b="1" dirty="0" err="1"/>
              <a:t>får</a:t>
            </a:r>
            <a:r>
              <a:rPr lang="en-GB" b="1" dirty="0"/>
              <a:t> </a:t>
            </a:r>
            <a:r>
              <a:rPr lang="en-GB" b="1" dirty="0" err="1"/>
              <a:t>når</a:t>
            </a:r>
            <a:r>
              <a:rPr lang="en-GB" b="1" dirty="0"/>
              <a:t> de </a:t>
            </a:r>
            <a:r>
              <a:rPr lang="en-GB" b="1" dirty="0" err="1"/>
              <a:t>opprettes</a:t>
            </a:r>
            <a:r>
              <a:rPr lang="en-GB" b="1" dirty="0"/>
              <a:t>.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Vanligvis</a:t>
            </a:r>
            <a:r>
              <a:rPr lang="en-GB" dirty="0"/>
              <a:t> setter man de to </a:t>
            </a:r>
            <a:r>
              <a:rPr lang="en-GB" dirty="0" err="1"/>
              <a:t>likt</a:t>
            </a:r>
            <a:r>
              <a:rPr lang="en-GB" dirty="0"/>
              <a:t> for at Deployment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kunne</a:t>
            </a:r>
            <a:r>
              <a:rPr lang="en-GB" dirty="0"/>
              <a:t> </a:t>
            </a:r>
            <a:r>
              <a:rPr lang="en-GB" dirty="0" err="1"/>
              <a:t>styre</a:t>
            </a:r>
            <a:r>
              <a:rPr lang="en-GB" dirty="0"/>
              <a:t> sine </a:t>
            </a:r>
            <a:r>
              <a:rPr lang="en-GB" dirty="0" err="1"/>
              <a:t>egne</a:t>
            </a:r>
            <a:r>
              <a:rPr lang="en-GB" dirty="0"/>
              <a:t> Pods.</a:t>
            </a:r>
          </a:p>
          <a:p>
            <a:r>
              <a:rPr lang="en-GB" dirty="0" err="1"/>
              <a:t>Hvis</a:t>
            </a:r>
            <a:r>
              <a:rPr lang="en-GB" dirty="0"/>
              <a:t> de </a:t>
            </a:r>
            <a:r>
              <a:rPr lang="en-GB" dirty="0" err="1"/>
              <a:t>ikke</a:t>
            </a:r>
            <a:r>
              <a:rPr lang="en-GB" dirty="0"/>
              <a:t> stemmer, </a:t>
            </a:r>
            <a:r>
              <a:rPr lang="en-GB" dirty="0" err="1"/>
              <a:t>vil</a:t>
            </a:r>
            <a:r>
              <a:rPr lang="en-GB" dirty="0"/>
              <a:t> Deployment </a:t>
            </a:r>
            <a:r>
              <a:rPr lang="en-GB" b="1" dirty="0" err="1"/>
              <a:t>aldri</a:t>
            </a:r>
            <a:r>
              <a:rPr lang="en-GB" b="1" dirty="0"/>
              <a:t> </a:t>
            </a:r>
            <a:r>
              <a:rPr lang="en-GB" b="1" dirty="0" err="1"/>
              <a:t>kjenne</a:t>
            </a:r>
            <a:r>
              <a:rPr lang="en-GB" b="1" dirty="0"/>
              <a:t> </a:t>
            </a:r>
            <a:r>
              <a:rPr lang="en-GB" b="1" dirty="0" err="1"/>
              <a:t>igjen</a:t>
            </a:r>
            <a:r>
              <a:rPr lang="en-GB" b="1" dirty="0"/>
              <a:t> sine </a:t>
            </a:r>
            <a:r>
              <a:rPr lang="en-GB" b="1" dirty="0" err="1"/>
              <a:t>egne</a:t>
            </a:r>
            <a:r>
              <a:rPr lang="en-GB" b="1" dirty="0"/>
              <a:t> Pods</a:t>
            </a:r>
            <a:r>
              <a:rPr lang="en-GB" dirty="0"/>
              <a:t> → </a:t>
            </a:r>
            <a:r>
              <a:rPr lang="en-GB" dirty="0" err="1"/>
              <a:t>resultat</a:t>
            </a:r>
            <a:r>
              <a:rPr lang="en-GB" dirty="0"/>
              <a:t>: den </a:t>
            </a:r>
            <a:r>
              <a:rPr lang="en-GB" dirty="0" err="1"/>
              <a:t>vil</a:t>
            </a:r>
            <a:r>
              <a:rPr lang="en-GB" dirty="0"/>
              <a:t> </a:t>
            </a:r>
            <a:r>
              <a:rPr lang="en-GB" dirty="0" err="1"/>
              <a:t>prøve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starte</a:t>
            </a:r>
            <a:r>
              <a:rPr lang="en-GB" dirty="0"/>
              <a:t> nye Pods hele </a:t>
            </a:r>
            <a:r>
              <a:rPr lang="en-GB" dirty="0" err="1"/>
              <a:t>tiden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58145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64E2C-178F-F5B1-C68A-6E4D20C6B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53C24-00E4-7DE5-5525-5C8D5568C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66615D-434D-466D-839A-C7AB7C447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Pods er </a:t>
            </a:r>
            <a:r>
              <a:rPr lang="en-GB" dirty="0" err="1"/>
              <a:t>flyktige</a:t>
            </a:r>
            <a:r>
              <a:rPr lang="en-GB" dirty="0"/>
              <a:t>, IP-</a:t>
            </a:r>
            <a:r>
              <a:rPr lang="en-GB" dirty="0" err="1"/>
              <a:t>adresser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endres</a:t>
            </a:r>
            <a:r>
              <a:rPr lang="en-GB" dirty="0"/>
              <a:t>. Service </a:t>
            </a:r>
            <a:r>
              <a:rPr lang="en-GB" dirty="0" err="1"/>
              <a:t>gir</a:t>
            </a:r>
            <a:r>
              <a:rPr lang="en-GB" dirty="0"/>
              <a:t> </a:t>
            </a:r>
            <a:r>
              <a:rPr lang="en-GB" dirty="0" err="1"/>
              <a:t>stabilitet</a:t>
            </a:r>
            <a:r>
              <a:rPr lang="en-GB" dirty="0"/>
              <a:t>.</a:t>
            </a:r>
          </a:p>
          <a:p>
            <a:r>
              <a:rPr lang="en-GB" dirty="0"/>
              <a:t>* </a:t>
            </a:r>
            <a:r>
              <a:rPr lang="en-GB" dirty="0" err="1"/>
              <a:t>Fordeler</a:t>
            </a:r>
            <a:r>
              <a:rPr lang="en-GB" dirty="0"/>
              <a:t> </a:t>
            </a:r>
            <a:r>
              <a:rPr lang="en-GB" dirty="0" err="1"/>
              <a:t>trafikken</a:t>
            </a:r>
            <a:r>
              <a:rPr lang="en-GB" dirty="0"/>
              <a:t> </a:t>
            </a:r>
            <a:r>
              <a:rPr lang="en-GB" dirty="0" err="1"/>
              <a:t>automatisk</a:t>
            </a:r>
            <a:r>
              <a:rPr lang="en-GB" dirty="0"/>
              <a:t> (</a:t>
            </a:r>
            <a:r>
              <a:rPr lang="en-GB" dirty="0" err="1"/>
              <a:t>innebygd</a:t>
            </a:r>
            <a:r>
              <a:rPr lang="en-GB" dirty="0"/>
              <a:t> load balancer).</a:t>
            </a:r>
          </a:p>
          <a:p>
            <a:r>
              <a:rPr lang="en-GB" dirty="0"/>
              <a:t>* </a:t>
            </a:r>
            <a:r>
              <a:rPr lang="en-GB" dirty="0" err="1"/>
              <a:t>Typen</a:t>
            </a:r>
            <a:r>
              <a:rPr lang="en-GB" dirty="0"/>
              <a:t> </a:t>
            </a:r>
            <a:r>
              <a:rPr lang="en-GB" dirty="0" err="1"/>
              <a:t>avgjør</a:t>
            </a:r>
            <a:r>
              <a:rPr lang="en-GB" dirty="0"/>
              <a:t> </a:t>
            </a:r>
            <a:r>
              <a:rPr lang="en-GB" dirty="0" err="1"/>
              <a:t>hvordan</a:t>
            </a:r>
            <a:r>
              <a:rPr lang="en-GB" dirty="0"/>
              <a:t> den </a:t>
            </a:r>
            <a:r>
              <a:rPr lang="en-GB" dirty="0" err="1"/>
              <a:t>eksponeres</a:t>
            </a:r>
            <a:r>
              <a:rPr lang="en-GB" dirty="0"/>
              <a:t>: </a:t>
            </a:r>
            <a:r>
              <a:rPr lang="en-GB" dirty="0" err="1"/>
              <a:t>internt</a:t>
            </a:r>
            <a:r>
              <a:rPr lang="en-GB" dirty="0"/>
              <a:t> (</a:t>
            </a:r>
            <a:r>
              <a:rPr lang="en-GB" dirty="0" err="1"/>
              <a:t>ClusterIP</a:t>
            </a:r>
            <a:r>
              <a:rPr lang="en-GB" dirty="0"/>
              <a:t>), via </a:t>
            </a:r>
            <a:r>
              <a:rPr lang="en-GB" dirty="0" err="1"/>
              <a:t>noder</a:t>
            </a:r>
            <a:r>
              <a:rPr lang="en-GB" dirty="0"/>
              <a:t> (</a:t>
            </a:r>
            <a:r>
              <a:rPr lang="en-GB" dirty="0" err="1"/>
              <a:t>NodePort</a:t>
            </a:r>
            <a:r>
              <a:rPr lang="en-GB" dirty="0"/>
              <a:t>) </a:t>
            </a:r>
            <a:r>
              <a:rPr lang="en-GB" dirty="0" err="1"/>
              <a:t>eller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internett</a:t>
            </a:r>
            <a:r>
              <a:rPr lang="en-GB" dirty="0"/>
              <a:t> (</a:t>
            </a:r>
            <a:r>
              <a:rPr lang="en-GB" dirty="0" err="1"/>
              <a:t>LoadBalancer</a:t>
            </a:r>
            <a:r>
              <a:rPr lang="en-GB" dirty="0"/>
              <a:t>).</a:t>
            </a:r>
          </a:p>
          <a:p>
            <a:r>
              <a:rPr lang="en-GB" dirty="0"/>
              <a:t>* Ingress </a:t>
            </a:r>
            <a:r>
              <a:rPr lang="en-GB" dirty="0" err="1"/>
              <a:t>peker</a:t>
            </a:r>
            <a:r>
              <a:rPr lang="en-GB" dirty="0"/>
              <a:t> </a:t>
            </a:r>
            <a:r>
              <a:rPr lang="en-GB" dirty="0" err="1"/>
              <a:t>alltid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Service,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direkte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Pods.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15E1D-376D-0830-3314-2D243494F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60275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50C05-1F51-0532-565B-05CA625B0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97A05D-A740-02D8-28FB-47D573A1E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2A9083-1028-537A-472F-855B6D13BE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Ingress er “</a:t>
            </a:r>
            <a:r>
              <a:rPr lang="en-GB" dirty="0" err="1"/>
              <a:t>dørvokteren</a:t>
            </a:r>
            <a:r>
              <a:rPr lang="en-GB" dirty="0"/>
              <a:t>” inn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klyngen</a:t>
            </a:r>
            <a:r>
              <a:rPr lang="en-GB" dirty="0"/>
              <a:t>.</a:t>
            </a:r>
          </a:p>
          <a:p>
            <a:r>
              <a:rPr lang="en-GB" dirty="0"/>
              <a:t>* </a:t>
            </a:r>
            <a:r>
              <a:rPr lang="en-GB" dirty="0" err="1"/>
              <a:t>Brukes</a:t>
            </a:r>
            <a:r>
              <a:rPr lang="en-GB" dirty="0"/>
              <a:t> for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knytte</a:t>
            </a:r>
            <a:r>
              <a:rPr lang="en-GB" dirty="0"/>
              <a:t> </a:t>
            </a:r>
            <a:r>
              <a:rPr lang="en-GB" dirty="0" err="1"/>
              <a:t>domenenavn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applikasjoner</a:t>
            </a:r>
            <a:r>
              <a:rPr lang="en-GB" dirty="0"/>
              <a:t>.</a:t>
            </a:r>
          </a:p>
          <a:p>
            <a:r>
              <a:rPr lang="en-GB" dirty="0"/>
              <a:t>* </a:t>
            </a:r>
            <a:r>
              <a:rPr lang="en-GB" dirty="0" err="1"/>
              <a:t>Gjør</a:t>
            </a:r>
            <a:r>
              <a:rPr lang="en-GB" dirty="0"/>
              <a:t> det </a:t>
            </a:r>
            <a:r>
              <a:rPr lang="en-GB" dirty="0" err="1"/>
              <a:t>mulig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ha </a:t>
            </a:r>
            <a:r>
              <a:rPr lang="en-GB" dirty="0" err="1"/>
              <a:t>flere</a:t>
            </a:r>
            <a:r>
              <a:rPr lang="en-GB" dirty="0"/>
              <a:t> </a:t>
            </a:r>
            <a:r>
              <a:rPr lang="en-GB" dirty="0" err="1"/>
              <a:t>apper</a:t>
            </a:r>
            <a:r>
              <a:rPr lang="en-GB" dirty="0"/>
              <a:t> </a:t>
            </a:r>
            <a:r>
              <a:rPr lang="en-GB" dirty="0" err="1"/>
              <a:t>bak</a:t>
            </a:r>
            <a:r>
              <a:rPr lang="en-GB" dirty="0"/>
              <a:t> </a:t>
            </a:r>
            <a:r>
              <a:rPr lang="en-GB" dirty="0" err="1"/>
              <a:t>samme</a:t>
            </a:r>
            <a:r>
              <a:rPr lang="en-GB" dirty="0"/>
              <a:t> load balancer (host/path-</a:t>
            </a:r>
            <a:r>
              <a:rPr lang="en-GB" dirty="0" err="1"/>
              <a:t>baserte</a:t>
            </a:r>
            <a:r>
              <a:rPr lang="en-GB" dirty="0"/>
              <a:t> </a:t>
            </a:r>
            <a:r>
              <a:rPr lang="en-GB" dirty="0" err="1"/>
              <a:t>regler</a:t>
            </a:r>
            <a:r>
              <a:rPr lang="en-GB" dirty="0"/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* </a:t>
            </a:r>
            <a:r>
              <a:rPr lang="en-GB" dirty="0" err="1"/>
              <a:t>Må</a:t>
            </a:r>
            <a:r>
              <a:rPr lang="en-GB" dirty="0"/>
              <a:t> ha </a:t>
            </a:r>
            <a:r>
              <a:rPr lang="en-GB" dirty="0" err="1"/>
              <a:t>en</a:t>
            </a:r>
            <a:r>
              <a:rPr lang="en-GB" dirty="0"/>
              <a:t> Ingress-controller </a:t>
            </a:r>
            <a:r>
              <a:rPr lang="en-GB" dirty="0" err="1"/>
              <a:t>installert</a:t>
            </a:r>
            <a:r>
              <a:rPr lang="en-GB" dirty="0"/>
              <a:t> (NGINX, </a:t>
            </a:r>
            <a:r>
              <a:rPr lang="en-GB" dirty="0" err="1"/>
              <a:t>Traefik</a:t>
            </a:r>
            <a:r>
              <a:rPr lang="en-GB" dirty="0"/>
              <a:t> </a:t>
            </a:r>
            <a:r>
              <a:rPr lang="en-GB" dirty="0" err="1"/>
              <a:t>osv</a:t>
            </a:r>
            <a:r>
              <a:rPr lang="en-GB" dirty="0"/>
              <a:t>.) for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fungere</a:t>
            </a:r>
            <a:r>
              <a:rPr lang="en-GB" dirty="0"/>
              <a:t>. </a:t>
            </a:r>
            <a:r>
              <a:rPr lang="en-GB" dirty="0" err="1"/>
              <a:t>IngressClassName</a:t>
            </a:r>
            <a:r>
              <a:rPr lang="en-GB" dirty="0"/>
              <a:t> </a:t>
            </a:r>
            <a:r>
              <a:rPr lang="en-GB" dirty="0" err="1"/>
              <a:t>peker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ressurs</a:t>
            </a:r>
            <a:r>
              <a:rPr lang="en-GB" dirty="0"/>
              <a:t> I </a:t>
            </a:r>
            <a:r>
              <a:rPr lang="en-GB" dirty="0" err="1"/>
              <a:t>clusteret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er </a:t>
            </a:r>
            <a:r>
              <a:rPr lang="en-GB" dirty="0" err="1"/>
              <a:t>av</a:t>
            </a:r>
            <a:r>
              <a:rPr lang="en-GB" dirty="0"/>
              <a:t> kind: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IngressClass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enables I f-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installere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add-on,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 helm. Public IP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DNS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oppsettet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peke mot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korrekt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ingress.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pathType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være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implementationSpecific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exact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prefix. I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dette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eksemplet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bruker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prefix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matcher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“/”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FCC51-5524-77C3-5426-95EC9F378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89231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55286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01280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235A2-78DC-11FF-FA9C-873DC737A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B8CFE7-BA67-D33E-EC9A-6575DA37BE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C458F-5BCE-76BA-9CD7-E1ECDA842D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OKAY… Jeg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nå</a:t>
            </a:r>
            <a:r>
              <a:rPr lang="en-GB" dirty="0"/>
              <a:t> dele </a:t>
            </a:r>
            <a:r>
              <a:rPr lang="en-GB" dirty="0" err="1"/>
              <a:t>dere</a:t>
            </a:r>
            <a:r>
              <a:rPr lang="en-GB" dirty="0"/>
              <a:t> inn </a:t>
            </a:r>
            <a:r>
              <a:rPr lang="en-GB" dirty="0" err="1"/>
              <a:t>i</a:t>
            </a:r>
            <a:r>
              <a:rPr lang="en-GB" dirty="0"/>
              <a:t> fem team </a:t>
            </a:r>
            <a:r>
              <a:rPr lang="en-GB" dirty="0" err="1"/>
              <a:t>basert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hvor</a:t>
            </a:r>
            <a:r>
              <a:rPr lang="en-GB" dirty="0"/>
              <a:t> mange </a:t>
            </a:r>
            <a:r>
              <a:rPr lang="en-GB" dirty="0" err="1"/>
              <a:t>som</a:t>
            </a:r>
            <a:r>
              <a:rPr lang="en-GB" dirty="0"/>
              <a:t> er her. Vi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nå</a:t>
            </a:r>
            <a:r>
              <a:rPr lang="en-GB" dirty="0"/>
              <a:t>, </a:t>
            </a:r>
            <a:r>
              <a:rPr lang="en-GB" dirty="0" err="1"/>
              <a:t>sammen</a:t>
            </a:r>
            <a:r>
              <a:rPr lang="en-GB" dirty="0"/>
              <a:t> I </a:t>
            </a:r>
            <a:r>
              <a:rPr lang="en-GB" dirty="0" err="1"/>
              <a:t>teamet</a:t>
            </a:r>
            <a:r>
              <a:rPr lang="en-GB" dirty="0"/>
              <a:t> </a:t>
            </a:r>
            <a:r>
              <a:rPr lang="en-GB" dirty="0" err="1"/>
              <a:t>sørge</a:t>
            </a:r>
            <a:r>
              <a:rPr lang="en-GB" dirty="0"/>
              <a:t> for at </a:t>
            </a:r>
            <a:r>
              <a:rPr lang="en-GB" dirty="0" err="1"/>
              <a:t>vår</a:t>
            </a:r>
            <a:r>
              <a:rPr lang="en-GB" dirty="0"/>
              <a:t> </a:t>
            </a:r>
            <a:r>
              <a:rPr lang="en-GB" dirty="0" err="1"/>
              <a:t>tjeneste</a:t>
            </a:r>
            <a:r>
              <a:rPr lang="en-GB" dirty="0"/>
              <a:t> </a:t>
            </a:r>
            <a:r>
              <a:rPr lang="en-GB" dirty="0" err="1"/>
              <a:t>blir</a:t>
            </a:r>
            <a:r>
              <a:rPr lang="en-GB" dirty="0"/>
              <a:t> </a:t>
            </a:r>
            <a:r>
              <a:rPr lang="en-GB" dirty="0" err="1"/>
              <a:t>deployet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clustered. </a:t>
            </a:r>
            <a:r>
              <a:rPr lang="en-GB" dirty="0" err="1"/>
              <a:t>Oppgaven</a:t>
            </a:r>
            <a:r>
              <a:rPr lang="en-GB" dirty="0"/>
              <a:t> </a:t>
            </a:r>
            <a:r>
              <a:rPr lang="en-GB" dirty="0" err="1"/>
              <a:t>ansees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ferdig</a:t>
            </a:r>
            <a:r>
              <a:rPr lang="en-GB" dirty="0"/>
              <a:t> </a:t>
            </a:r>
            <a:r>
              <a:rPr lang="en-GB" dirty="0" err="1"/>
              <a:t>når</a:t>
            </a:r>
            <a:r>
              <a:rPr lang="en-GB" dirty="0"/>
              <a:t> vi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aksessere</a:t>
            </a:r>
            <a:r>
              <a:rPr lang="en-GB" dirty="0"/>
              <a:t> Open API </a:t>
            </a:r>
            <a:r>
              <a:rPr lang="en-GB" dirty="0" err="1"/>
              <a:t>spesifikasjonen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hver</a:t>
            </a:r>
            <a:r>
              <a:rPr lang="en-GB" dirty="0"/>
              <a:t> </a:t>
            </a:r>
            <a:r>
              <a:rPr lang="en-GB" dirty="0" err="1"/>
              <a:t>tjeneste</a:t>
            </a:r>
            <a:r>
              <a:rPr lang="en-GB" dirty="0"/>
              <a:t> </a:t>
            </a:r>
            <a:r>
              <a:rPr lang="en-GB" dirty="0" err="1"/>
              <a:t>ved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port-forward </a:t>
            </a:r>
            <a:r>
              <a:rPr lang="en-GB" dirty="0" err="1"/>
              <a:t>til</a:t>
            </a:r>
            <a:r>
              <a:rPr lang="en-GB" dirty="0"/>
              <a:t> local </a:t>
            </a:r>
            <a:r>
              <a:rPr lang="en-GB" dirty="0" err="1"/>
              <a:t>maskin</a:t>
            </a:r>
            <a:r>
              <a:rPr lang="en-GB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92C91-2283-72F4-2E43-4AEB7C7294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2128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A8DF-7AC5-F4B9-8AB5-0219CCB65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D7344-2991-9F13-A019-DAE7B0F96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95DE9-5BFF-86A5-B542-9FC2622B1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7E0B9-BEB5-C5DE-4507-CBBA6AEB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F8968-174A-AD83-3DE5-AD1F8567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82447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2747A-50E4-91CC-B91B-A389FE94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03729A-191A-F83B-7A10-FD7009754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6360A-FAB9-8263-1D0F-1D546D91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4A338-38B9-6179-CDBE-8877D3FF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53CA1-0BB7-B3D5-FD1A-B23CB6AEE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65974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82FF1-0E50-84CD-081A-E89036D8B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69287-7DA8-D4AE-B002-CE1C57F83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EF851-87FF-B70B-6D0B-8024DB5ED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FC59-A23D-7602-D9AC-6322F1DD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6776D-B95B-D28C-047D-E25F4FF69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20592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74903-2147-E7E6-EE03-2A861270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B2CA2-5F44-3D91-60DC-FDC65563F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A860D-97BE-6421-CC1B-2FBDA0E68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C8ABB-3635-933D-552B-37403A6AD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D3709-C618-762C-9FF9-B6A80D9B4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67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0C502-2068-3CF9-C5FD-C5B47F655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35B38-803E-2C84-4E71-4D3F5E944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AA5D-18E8-0E11-1364-489E57FA9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5E94D-8E2F-7E13-0061-93BAA2CE2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3CCFB-B7D3-8009-BBA9-AFE64876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8283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8C86-9869-5593-74EE-66F473D2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2DBCA-DC58-ECFC-C48E-BF8DC1074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1E430-85F5-0B6B-A317-A397915A1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FA8E9-EE42-D440-47B8-F57D3284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DA48E-EAAA-3E1D-FBB6-7561D3F2A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E27A4-F020-66D3-04CC-0644C9E7D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68517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1E8E-B15D-71B2-4614-5F2610E09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39E0A-B7C1-B460-249A-EA3ADD79C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05D130-DB7B-F255-8F71-EA3A183F5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D7E9D0-B763-5AC1-3151-75E2659D79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B7D013-D250-8FF9-2C7F-C89DA7396D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91931B-949B-7475-BA45-F9FFCF7B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2A2859-A565-EFD6-977E-0ABD1E8C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37B74-BB9E-63D3-A076-265F04E9A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34226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BD07-B81B-1DAF-5559-A54F529B2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FF62AF-B409-B3FC-6F07-63AA3C55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36E84-887F-9B51-9DCC-1EB277059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D0BB4-B082-4C52-BA98-DA120553A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63580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D80ACF-5F2D-E123-D67B-9BBF4AD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765371-F7C2-7EB4-4930-12A9488E6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6EA11-C03F-0B3A-4B81-9A4B8B3D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30114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990AD-9DC8-A182-D073-A28B7AA18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117DC-EFE4-93A4-152F-1C5897906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4A657-38D1-35F0-3F5D-A08F36BC6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5B101-F5E9-0ADB-8989-E361E7749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5275C8-68EB-7F4B-1A78-FEB80913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321FD-97C2-358F-B32E-DDD416779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86323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A3CD-BFA2-0A38-A975-3D65F2B5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2A368F-7B73-3586-D689-67057643F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05E03-F74A-165B-CB85-8737F6089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019FF7-7E28-5C9F-5001-F9DF4F5EF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82910-AE9C-044A-96C9-7179630AD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5CFE4-D628-6243-29BC-E34DD81E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77288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2BC6E4-61BC-8432-31F9-F9D8D66B2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44B3A-28F8-F17F-E139-EB000E063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D76AB-D6E7-114C-F2F5-F245E7BC4B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3D797-E878-A1DD-6E8E-5484B8567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08686-1404-AE04-1069-41B5FEA9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46341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rstensen/forte-k8s-worksho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Freeform: Shape 1043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98890-F151-7804-D028-CE1E612FB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>
            <a:normAutofit/>
          </a:bodyPr>
          <a:lstStyle/>
          <a:p>
            <a:r>
              <a:rPr lang="en-NO" sz="4400" dirty="0"/>
              <a:t>Kubernetes for utviklere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69966-95B7-3194-E4F6-544495B0B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87" y="4121253"/>
            <a:ext cx="3125337" cy="1136843"/>
          </a:xfrm>
        </p:spPr>
        <p:txBody>
          <a:bodyPr>
            <a:normAutofit/>
          </a:bodyPr>
          <a:lstStyle/>
          <a:p>
            <a:r>
              <a:rPr lang="en-NO" sz="1800"/>
              <a:t>Hvorfor skal jeg bry meg?</a:t>
            </a:r>
          </a:p>
          <a:p>
            <a:r>
              <a:rPr lang="en-NO" sz="1800"/>
              <a:t>Del 2</a:t>
            </a:r>
          </a:p>
        </p:txBody>
      </p:sp>
      <p:pic>
        <p:nvPicPr>
          <p:cNvPr id="1026" name="Picture 2" descr="Kubernetes Logo Sticker - Just Stickers">
            <a:extLst>
              <a:ext uri="{FF2B5EF4-FFF2-40B4-BE49-F238E27FC236}">
                <a16:creationId xmlns:a16="http://schemas.microsoft.com/office/drawing/2014/main" id="{33793D50-46A3-A6CF-9FF1-DFCCBDE39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>
            <a:fillRect/>
          </a:stretch>
        </p:blipFill>
        <p:spPr bwMode="auto">
          <a:xfrm>
            <a:off x="5914801" y="578738"/>
            <a:ext cx="5670549" cy="567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E6843D-2028-3343-5102-D2BA2984F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9367" y="6125590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6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C94BCD-FD66-473B-CF33-5275701BA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0B37C-3F65-515B-21EF-017197A9D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nb-NO" sz="5400" dirty="0"/>
              <a:t>Ingress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8F4CE-2826-1D1F-61CA-84C9C9EFE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200" dirty="0"/>
              <a:t>Ruter </a:t>
            </a:r>
            <a:r>
              <a:rPr lang="en-GB" sz="2200" dirty="0" err="1"/>
              <a:t>ekstern</a:t>
            </a:r>
            <a:r>
              <a:rPr lang="en-GB" sz="2200" dirty="0"/>
              <a:t> </a:t>
            </a:r>
            <a:r>
              <a:rPr lang="en-GB" sz="2200" dirty="0" err="1"/>
              <a:t>trafikk</a:t>
            </a:r>
            <a:r>
              <a:rPr lang="en-GB" sz="2200" dirty="0"/>
              <a:t> </a:t>
            </a:r>
            <a:r>
              <a:rPr lang="en-GB" sz="2200" dirty="0" err="1"/>
              <a:t>til</a:t>
            </a:r>
            <a:r>
              <a:rPr lang="en-GB" sz="2200" dirty="0"/>
              <a:t> Services</a:t>
            </a:r>
          </a:p>
          <a:p>
            <a:r>
              <a:rPr lang="en-GB" sz="2200" dirty="0" err="1"/>
              <a:t>Støtter</a:t>
            </a:r>
            <a:r>
              <a:rPr lang="en-GB" sz="2200" dirty="0"/>
              <a:t> </a:t>
            </a:r>
            <a:r>
              <a:rPr lang="en-GB" sz="2200" dirty="0" err="1"/>
              <a:t>domener</a:t>
            </a:r>
            <a:r>
              <a:rPr lang="en-GB" sz="2200" dirty="0"/>
              <a:t>, URL-paths </a:t>
            </a:r>
            <a:r>
              <a:rPr lang="en-GB" sz="2200" dirty="0" err="1"/>
              <a:t>og</a:t>
            </a:r>
            <a:r>
              <a:rPr lang="en-GB" sz="2200" dirty="0"/>
              <a:t> TLS</a:t>
            </a:r>
          </a:p>
          <a:p>
            <a:r>
              <a:rPr lang="en-GB" sz="2200" dirty="0"/>
              <a:t>Krever </a:t>
            </a:r>
            <a:r>
              <a:rPr lang="en-GB" sz="2200" dirty="0" err="1"/>
              <a:t>en</a:t>
            </a:r>
            <a:r>
              <a:rPr lang="en-GB" sz="2200" dirty="0"/>
              <a:t> Ingress-controller. </a:t>
            </a:r>
            <a:r>
              <a:rPr lang="en-GB" sz="2200" dirty="0" err="1"/>
              <a:t>Eksempler</a:t>
            </a:r>
            <a:r>
              <a:rPr lang="en-GB" sz="2200" dirty="0"/>
              <a:t> </a:t>
            </a:r>
            <a:r>
              <a:rPr lang="en-GB" sz="2200" dirty="0" err="1"/>
              <a:t>på</a:t>
            </a:r>
            <a:r>
              <a:rPr lang="en-GB" sz="2200" dirty="0"/>
              <a:t> </a:t>
            </a:r>
            <a:r>
              <a:rPr lang="en-GB" sz="2200" dirty="0" err="1"/>
              <a:t>dette</a:t>
            </a:r>
            <a:r>
              <a:rPr lang="en-GB" sz="2200" dirty="0"/>
              <a:t> er </a:t>
            </a:r>
            <a:r>
              <a:rPr lang="en-GB" sz="2200" dirty="0" err="1"/>
              <a:t>traefik</a:t>
            </a:r>
            <a:r>
              <a:rPr lang="en-GB" sz="2200" dirty="0"/>
              <a:t>, nginx. </a:t>
            </a:r>
          </a:p>
          <a:p>
            <a:pPr marL="0" indent="0">
              <a:buNone/>
            </a:pPr>
            <a:endParaRPr lang="nb-NO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78E68-03EC-B5B7-DE90-61240BD52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97476"/>
            <a:ext cx="6903720" cy="4263047"/>
          </a:xfrm>
          <a:prstGeom prst="rect">
            <a:avLst/>
          </a:prstGeom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8CE126C-039D-4B89-3712-859AC2700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12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30" name="Rectangle 1332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F49C8-9F3E-0B96-8052-DA966BEC2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SPØRSMÅL?</a:t>
            </a:r>
          </a:p>
        </p:txBody>
      </p:sp>
      <p:sp>
        <p:nvSpPr>
          <p:cNvPr id="1333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question dogge - Imgflip">
            <a:extLst>
              <a:ext uri="{FF2B5EF4-FFF2-40B4-BE49-F238E27FC236}">
                <a16:creationId xmlns:a16="http://schemas.microsoft.com/office/drawing/2014/main" id="{F2D9928A-3E7E-0788-8390-9B3A9923E3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46FDA84-8FDC-55CB-4063-04FC5EA82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27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67" name="Rectangle 1436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969DFF-473B-86A1-4EE3-E13D2E68F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Praktisk oppgave</a:t>
            </a:r>
          </a:p>
        </p:txBody>
      </p:sp>
      <p:sp>
        <p:nvSpPr>
          <p:cNvPr id="1436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8" name="Picture 12" descr="쿠버네티스 입문하기">
            <a:extLst>
              <a:ext uri="{FF2B5EF4-FFF2-40B4-BE49-F238E27FC236}">
                <a16:creationId xmlns:a16="http://schemas.microsoft.com/office/drawing/2014/main" id="{7C57AB86-7175-34C2-D8B5-CE958019A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611630"/>
            <a:ext cx="7214616" cy="360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21081BE5-0730-D98A-11E2-F22F3CC26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75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D818E-CB8D-5716-9555-8A80EE4D4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F7447-B2A9-283E-4236-8A0E291663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3" r="-2" b="-2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D2A689-6260-1828-C824-8DAA6FF1C590}"/>
              </a:ext>
            </a:extLst>
          </p:cNvPr>
          <p:cNvSpPr txBox="1"/>
          <p:nvPr/>
        </p:nvSpPr>
        <p:spPr>
          <a:xfrm>
            <a:off x="6901731" y="995121"/>
            <a:ext cx="5248660" cy="3908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GB" sz="2800" b="1" dirty="0" err="1"/>
              <a:t>Gratulerer</a:t>
            </a:r>
            <a:r>
              <a:rPr lang="en-GB" sz="2800" b="1" dirty="0"/>
              <a:t>, du </a:t>
            </a:r>
            <a:r>
              <a:rPr lang="en-GB" sz="2800" b="1" dirty="0" err="1"/>
              <a:t>har</a:t>
            </a:r>
            <a:r>
              <a:rPr lang="en-GB" sz="2800" b="1" dirty="0"/>
              <a:t> </a:t>
            </a:r>
            <a:r>
              <a:rPr lang="en-GB" sz="2800" b="1" dirty="0" err="1"/>
              <a:t>vunnet</a:t>
            </a:r>
            <a:r>
              <a:rPr lang="en-GB" sz="2800" b="1" dirty="0"/>
              <a:t> </a:t>
            </a:r>
            <a:r>
              <a:rPr lang="en-GB" sz="2800" b="1" dirty="0" err="1"/>
              <a:t>konsulentoppdraget</a:t>
            </a:r>
            <a:r>
              <a:rPr lang="en-GB" sz="2800" b="1" dirty="0"/>
              <a:t> </a:t>
            </a:r>
            <a:r>
              <a:rPr lang="en-GB" sz="2800" b="1" dirty="0" err="1"/>
              <a:t>utlyst</a:t>
            </a:r>
            <a:r>
              <a:rPr lang="en-GB" sz="2800" b="1" dirty="0"/>
              <a:t> </a:t>
            </a:r>
            <a:r>
              <a:rPr lang="en-GB" sz="2800" b="1" dirty="0" err="1"/>
              <a:t>av</a:t>
            </a:r>
            <a:r>
              <a:rPr lang="en-GB" sz="2800" b="1" dirty="0"/>
              <a:t> Nutmeg Labs! </a:t>
            </a:r>
          </a:p>
          <a:p>
            <a:endParaRPr lang="en-GB" sz="2800" dirty="0"/>
          </a:p>
          <a:p>
            <a:r>
              <a:rPr lang="en-GB" sz="2800" dirty="0" err="1"/>
              <a:t>Hos</a:t>
            </a:r>
            <a:r>
              <a:rPr lang="en-GB" sz="2800" dirty="0"/>
              <a:t> nutmeg labs </a:t>
            </a:r>
            <a:r>
              <a:rPr lang="en-GB" sz="2800" dirty="0" err="1"/>
              <a:t>skriver</a:t>
            </a:r>
            <a:r>
              <a:rPr lang="en-GB" sz="2800" dirty="0"/>
              <a:t> du </a:t>
            </a:r>
            <a:r>
              <a:rPr lang="en-GB" sz="2800" dirty="0" err="1"/>
              <a:t>ikke</a:t>
            </a:r>
            <a:r>
              <a:rPr lang="en-GB" sz="2800" dirty="0"/>
              <a:t> bare </a:t>
            </a:r>
            <a:r>
              <a:rPr lang="en-GB" sz="2800" dirty="0" err="1"/>
              <a:t>kode</a:t>
            </a:r>
            <a:r>
              <a:rPr lang="en-GB" sz="2800" dirty="0"/>
              <a:t>, men du deployer den </a:t>
            </a:r>
            <a:r>
              <a:rPr lang="en-GB" sz="2800" dirty="0" err="1"/>
              <a:t>selv</a:t>
            </a:r>
            <a:r>
              <a:rPr lang="en-GB" sz="2800" dirty="0"/>
              <a:t> </a:t>
            </a:r>
            <a:r>
              <a:rPr lang="en-GB" sz="2800" dirty="0" err="1"/>
              <a:t>ut</a:t>
            </a:r>
            <a:r>
              <a:rPr lang="en-GB" sz="2800" dirty="0"/>
              <a:t> </a:t>
            </a:r>
            <a:r>
              <a:rPr lang="en-GB" sz="2800" dirty="0" err="1"/>
              <a:t>i</a:t>
            </a:r>
            <a:r>
              <a:rPr lang="en-GB" sz="2800" dirty="0"/>
              <a:t> Kubernetes. </a:t>
            </a:r>
          </a:p>
          <a:p>
            <a:br>
              <a:rPr lang="en-GB" sz="2800" dirty="0"/>
            </a:br>
            <a:r>
              <a:rPr lang="en-GB" sz="2800" dirty="0"/>
              <a:t>Ingen DevOps </a:t>
            </a:r>
            <a:r>
              <a:rPr lang="en-GB" sz="2800" dirty="0" err="1"/>
              <a:t>vil</a:t>
            </a:r>
            <a:r>
              <a:rPr lang="en-GB" sz="2800" dirty="0"/>
              <a:t> </a:t>
            </a:r>
            <a:r>
              <a:rPr lang="en-GB" sz="2800" dirty="0" err="1"/>
              <a:t>redde</a:t>
            </a:r>
            <a:r>
              <a:rPr lang="en-GB" sz="2800" dirty="0"/>
              <a:t> </a:t>
            </a:r>
            <a:r>
              <a:rPr lang="en-GB" sz="2800" dirty="0" err="1"/>
              <a:t>deg</a:t>
            </a:r>
            <a:r>
              <a:rPr lang="en-GB" sz="2800" dirty="0"/>
              <a:t>, bare du </a:t>
            </a:r>
            <a:r>
              <a:rPr lang="en-GB" sz="2800" dirty="0" err="1"/>
              <a:t>og</a:t>
            </a:r>
            <a:r>
              <a:rPr lang="en-GB" sz="2800" dirty="0"/>
              <a:t> YAML, </a:t>
            </a:r>
            <a:r>
              <a:rPr lang="en-GB" sz="2800" dirty="0" err="1"/>
              <a:t>språket</a:t>
            </a:r>
            <a:r>
              <a:rPr lang="en-GB" sz="2800" dirty="0"/>
              <a:t> der et </a:t>
            </a:r>
            <a:r>
              <a:rPr lang="en-GB" sz="2800" dirty="0" err="1"/>
              <a:t>ekstra</a:t>
            </a:r>
            <a:r>
              <a:rPr lang="en-GB" sz="2800" dirty="0"/>
              <a:t> </a:t>
            </a:r>
            <a:r>
              <a:rPr lang="en-GB" sz="2800" dirty="0" err="1"/>
              <a:t>mellomrom</a:t>
            </a:r>
            <a:r>
              <a:rPr lang="en-GB" sz="2800" dirty="0"/>
              <a:t> er </a:t>
            </a:r>
            <a:r>
              <a:rPr lang="en-GB" sz="2800" dirty="0" err="1"/>
              <a:t>nok</a:t>
            </a:r>
            <a:r>
              <a:rPr lang="en-GB" sz="2800" dirty="0"/>
              <a:t> </a:t>
            </a:r>
            <a:r>
              <a:rPr lang="en-GB" sz="2800" dirty="0" err="1"/>
              <a:t>til</a:t>
            </a:r>
            <a:r>
              <a:rPr lang="en-GB" sz="2800" dirty="0"/>
              <a:t> </a:t>
            </a:r>
            <a:r>
              <a:rPr lang="en-GB" sz="2800" dirty="0" err="1"/>
              <a:t>å</a:t>
            </a:r>
            <a:r>
              <a:rPr lang="en-GB" sz="2800" dirty="0"/>
              <a:t> </a:t>
            </a:r>
            <a:r>
              <a:rPr lang="en-GB" sz="2800" dirty="0" err="1"/>
              <a:t>ødelegge</a:t>
            </a:r>
            <a:r>
              <a:rPr lang="en-GB" sz="2800" dirty="0"/>
              <a:t> </a:t>
            </a:r>
            <a:r>
              <a:rPr lang="en-GB" sz="2800" dirty="0" err="1"/>
              <a:t>helgen</a:t>
            </a:r>
            <a:r>
              <a:rPr lang="en-GB" sz="2800" dirty="0"/>
              <a:t> din.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921468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2F979A-0AB4-646B-49BE-AE9D7811C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931A3-D3BB-51CF-A5FF-0CAA820D7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Nutmeg Labs</a:t>
            </a:r>
            <a:endParaRPr lang="nb-NO" sz="5400" dirty="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BE022-F142-F71E-2978-12344F0A8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..er </a:t>
            </a:r>
            <a:r>
              <a:rPr lang="en-US" sz="2200" dirty="0" err="1"/>
              <a:t>selvfølgelig</a:t>
            </a:r>
            <a:r>
              <a:rPr lang="en-US" sz="2200" dirty="0"/>
              <a:t> </a:t>
            </a:r>
            <a:r>
              <a:rPr lang="en-US" sz="2200" dirty="0" err="1"/>
              <a:t>organisert</a:t>
            </a:r>
            <a:r>
              <a:rPr lang="en-US" sz="2200" dirty="0"/>
              <a:t> </a:t>
            </a:r>
            <a:r>
              <a:rPr lang="en-US" sz="2200" dirty="0" err="1"/>
              <a:t>etter</a:t>
            </a:r>
            <a:r>
              <a:rPr lang="en-US" sz="2200" dirty="0"/>
              <a:t> </a:t>
            </a:r>
            <a:r>
              <a:rPr lang="en-US" sz="2200" i="1" dirty="0"/>
              <a:t>Team Topologies</a:t>
            </a:r>
            <a:r>
              <a:rPr lang="en-US" sz="2200" dirty="0"/>
              <a:t>. </a:t>
            </a:r>
            <a:r>
              <a:rPr lang="en-US" sz="2200" dirty="0" err="1"/>
              <a:t>Hvert</a:t>
            </a:r>
            <a:r>
              <a:rPr lang="en-US" sz="2200" dirty="0"/>
              <a:t> team </a:t>
            </a:r>
            <a:r>
              <a:rPr lang="en-US" sz="2200" dirty="0" err="1"/>
              <a:t>får</a:t>
            </a:r>
            <a:r>
              <a:rPr lang="en-US" sz="2200" dirty="0"/>
              <a:t> </a:t>
            </a:r>
            <a:r>
              <a:rPr lang="en-US" sz="2200" dirty="0" err="1"/>
              <a:t>æren</a:t>
            </a:r>
            <a:r>
              <a:rPr lang="en-US" sz="2200" dirty="0"/>
              <a:t> av </a:t>
            </a:r>
            <a:r>
              <a:rPr lang="en-US" sz="2200" dirty="0" err="1"/>
              <a:t>å</a:t>
            </a:r>
            <a:r>
              <a:rPr lang="en-US" sz="2200" dirty="0"/>
              <a:t> </a:t>
            </a:r>
            <a:r>
              <a:rPr lang="en-US" sz="2200" dirty="0" err="1"/>
              <a:t>både</a:t>
            </a:r>
            <a:r>
              <a:rPr lang="en-US" sz="2200" dirty="0"/>
              <a:t> </a:t>
            </a:r>
            <a:r>
              <a:rPr lang="en-US" sz="2200" dirty="0" err="1"/>
              <a:t>utvikle</a:t>
            </a:r>
            <a:r>
              <a:rPr lang="en-US" sz="2200" dirty="0"/>
              <a:t>, </a:t>
            </a:r>
            <a:r>
              <a:rPr lang="en-US" sz="2200" dirty="0" err="1"/>
              <a:t>deploye</a:t>
            </a:r>
            <a:r>
              <a:rPr lang="en-US" sz="2200" dirty="0"/>
              <a:t> </a:t>
            </a:r>
            <a:r>
              <a:rPr lang="en-US" sz="2200" dirty="0" err="1"/>
              <a:t>og</a:t>
            </a:r>
            <a:r>
              <a:rPr lang="en-US" sz="2200" dirty="0"/>
              <a:t> </a:t>
            </a:r>
            <a:r>
              <a:rPr lang="en-US" sz="2200" dirty="0" err="1"/>
              <a:t>holde</a:t>
            </a:r>
            <a:r>
              <a:rPr lang="en-US" sz="2200" dirty="0"/>
              <a:t> liv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tjenestene</a:t>
            </a:r>
            <a:r>
              <a:rPr lang="en-US" sz="2200" dirty="0"/>
              <a:t>. Vi </a:t>
            </a:r>
            <a:r>
              <a:rPr lang="en-US" sz="2200" dirty="0" err="1"/>
              <a:t>kaller</a:t>
            </a:r>
            <a:r>
              <a:rPr lang="en-US" sz="2200" dirty="0"/>
              <a:t> det </a:t>
            </a:r>
            <a:r>
              <a:rPr lang="en-US" sz="2200" dirty="0" err="1"/>
              <a:t>stolt</a:t>
            </a:r>
            <a:r>
              <a:rPr lang="en-US" sz="2200" dirty="0"/>
              <a:t> for «You build it, you ship it, you run it»… men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praksis</a:t>
            </a:r>
            <a:r>
              <a:rPr lang="en-US" sz="2200" dirty="0"/>
              <a:t> </a:t>
            </a:r>
            <a:r>
              <a:rPr lang="en-US" sz="2200" dirty="0" err="1"/>
              <a:t>betyr</a:t>
            </a:r>
            <a:r>
              <a:rPr lang="en-US" sz="2200" dirty="0"/>
              <a:t> det ‘«</a:t>
            </a:r>
            <a:r>
              <a:rPr lang="en-US" sz="2200" dirty="0" err="1"/>
              <a:t>gratulerer</a:t>
            </a:r>
            <a:r>
              <a:rPr lang="en-US" sz="2200" dirty="0"/>
              <a:t>, du </a:t>
            </a:r>
            <a:r>
              <a:rPr lang="en-US" sz="2200" dirty="0" err="1"/>
              <a:t>har</a:t>
            </a:r>
            <a:r>
              <a:rPr lang="en-US" sz="2200" dirty="0"/>
              <a:t> </a:t>
            </a:r>
            <a:r>
              <a:rPr lang="en-US" sz="2200" dirty="0" err="1"/>
              <a:t>ansvar</a:t>
            </a:r>
            <a:r>
              <a:rPr lang="en-US" sz="2200" dirty="0"/>
              <a:t> for alt, hele </a:t>
            </a:r>
            <a:r>
              <a:rPr lang="en-US" sz="2200" dirty="0" err="1"/>
              <a:t>tiden</a:t>
            </a:r>
            <a:r>
              <a:rPr lang="en-US" sz="2200" dirty="0"/>
              <a:t>».</a:t>
            </a:r>
          </a:p>
          <a:p>
            <a:pPr marL="0" indent="0">
              <a:buNone/>
            </a:pPr>
            <a:endParaRPr lang="nb-NO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ED59B-DF89-A215-A84F-41F4FC478D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3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FF5859F-8208-E506-6403-3AD8B6CA8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80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A9C136-04AE-A074-DB48-4F378C2AA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16" name="Rectangle 16415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18" name="Freeform: Shape 16417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7E901-55EC-92AC-32D3-1920F401F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nb-NO"/>
              <a:t>Tjenestene vi skal deploye</a:t>
            </a:r>
            <a:br>
              <a:rPr lang="nb-NO"/>
            </a:br>
            <a:endParaRPr lang="nb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E75FCB-3B42-4C12-72C5-1133C966E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965" y="2495195"/>
            <a:ext cx="4958966" cy="391777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nb-NO" sz="2000" dirty="0"/>
              <a:t>Klon eller fork følgende </a:t>
            </a:r>
            <a:r>
              <a:rPr lang="nb-NO" sz="2000" dirty="0" err="1"/>
              <a:t>repository</a:t>
            </a:r>
            <a:r>
              <a:rPr lang="nb-NO" sz="2000" dirty="0"/>
              <a:t>: </a:t>
            </a:r>
            <a:r>
              <a:rPr lang="nb-NO" sz="2000" dirty="0">
                <a:hlinkClick r:id="rId3"/>
              </a:rPr>
              <a:t>https://github.com/Thorstensen/forte-k8s-workshop</a:t>
            </a:r>
            <a:endParaRPr lang="nb-NO" sz="2000" dirty="0"/>
          </a:p>
          <a:p>
            <a:pPr marL="514350" indent="-514350">
              <a:buAutoNum type="arabicPeriod"/>
            </a:pPr>
            <a:r>
              <a:rPr lang="nb-NO" sz="2000" dirty="0"/>
              <a:t>Naviger deg til mappen med nummeret som din gruppe har og gjør deg kjent med innholdet</a:t>
            </a:r>
          </a:p>
          <a:p>
            <a:pPr marL="514350" indent="-514350">
              <a:buAutoNum type="arabicPeriod"/>
            </a:pPr>
            <a:r>
              <a:rPr lang="nb-NO" sz="2000" dirty="0"/>
              <a:t>Åpne i VS Code eller lignende editor</a:t>
            </a:r>
          </a:p>
          <a:p>
            <a:pPr marL="514350" indent="-514350">
              <a:buAutoNum type="arabicPeriod"/>
            </a:pPr>
            <a:r>
              <a:rPr lang="nb-NO" sz="2000" dirty="0"/>
              <a:t>Opprett mappen </a:t>
            </a:r>
            <a:r>
              <a:rPr lang="nb-NO" sz="2000" dirty="0" err="1"/>
              <a:t>deploy</a:t>
            </a:r>
            <a:r>
              <a:rPr lang="nb-NO" sz="2000" dirty="0"/>
              <a:t> på </a:t>
            </a:r>
            <a:r>
              <a:rPr lang="nb-NO" sz="2000" dirty="0" err="1"/>
              <a:t>root</a:t>
            </a:r>
            <a:r>
              <a:rPr lang="nb-NO" sz="2000" dirty="0"/>
              <a:t> under hver service. Her skal vi legge alle </a:t>
            </a:r>
            <a:r>
              <a:rPr lang="nb-NO" sz="2000" dirty="0" err="1"/>
              <a:t>kubernetes</a:t>
            </a:r>
            <a:r>
              <a:rPr lang="nb-NO" sz="2000" dirty="0"/>
              <a:t> manifestene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956B00A-CFAE-CA74-4537-7A18BC365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5662" y="2184914"/>
            <a:ext cx="3755915" cy="375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20" name="Freeform: Shape 16419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D9F7FE6-52E8-36F2-B22D-6F04662DE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04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AD3D4-726F-D597-38CA-7F3A8D3A4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nb-NO" sz="5400" dirty="0"/>
              <a:t>Vi trenger</a:t>
            </a:r>
          </a:p>
        </p:txBody>
      </p:sp>
      <p:sp>
        <p:nvSpPr>
          <p:cNvPr id="1741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C18CE-7CE7-25DB-D409-BF3A7980C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nb-NO" sz="2200"/>
              <a:t>Namespace.yaml</a:t>
            </a:r>
          </a:p>
          <a:p>
            <a:r>
              <a:rPr lang="nb-NO" sz="2200"/>
              <a:t>Deployment.yaml</a:t>
            </a:r>
          </a:p>
          <a:p>
            <a:r>
              <a:rPr lang="nb-NO" sz="2200"/>
              <a:t>Service.yaml</a:t>
            </a:r>
          </a:p>
        </p:txBody>
      </p:sp>
      <p:pic>
        <p:nvPicPr>
          <p:cNvPr id="17410" name="Picture 2" descr="Troubleshooting Kubernetes' most common errors - Spectro Cloud">
            <a:extLst>
              <a:ext uri="{FF2B5EF4-FFF2-40B4-BE49-F238E27FC236}">
                <a16:creationId xmlns:a16="http://schemas.microsoft.com/office/drawing/2014/main" id="{724FB284-3424-DE24-93DE-047A707BB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699516"/>
            <a:ext cx="5458968" cy="545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44B3E83-FE7D-4BF9-8B47-323304DC4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59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7146E-F890-0DF5-1E8B-B2D6DE1D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FC94-CE94-BE36-2F10-DC540D08B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nb-NO" sz="5400" dirty="0"/>
              <a:t>..hold </a:t>
            </a:r>
            <a:r>
              <a:rPr lang="nb-NO" sz="5400" dirty="0" err="1"/>
              <a:t>on</a:t>
            </a:r>
            <a:endParaRPr lang="nb-NO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5E081-61B1-C152-D7C5-0C214CA97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7522464" cy="76809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nb-NO" sz="2200" dirty="0"/>
              <a:t>Før vi kan </a:t>
            </a:r>
            <a:r>
              <a:rPr lang="nb-NO" sz="2200" dirty="0" err="1"/>
              <a:t>deploye</a:t>
            </a:r>
            <a:r>
              <a:rPr lang="nb-NO" sz="2200" dirty="0"/>
              <a:t> til </a:t>
            </a:r>
            <a:r>
              <a:rPr lang="nb-NO" sz="2200" dirty="0" err="1"/>
              <a:t>Kubernetes</a:t>
            </a:r>
            <a:r>
              <a:rPr lang="nb-NO" sz="2200" dirty="0"/>
              <a:t> </a:t>
            </a:r>
            <a:r>
              <a:rPr lang="nb-NO" sz="2200" dirty="0" err="1"/>
              <a:t>clusteret</a:t>
            </a:r>
            <a:r>
              <a:rPr lang="nb-NO" sz="2200" dirty="0"/>
              <a:t>, må vi sørge for å hente </a:t>
            </a:r>
            <a:r>
              <a:rPr lang="nb-NO" sz="2200" dirty="0" err="1"/>
              <a:t>credentials</a:t>
            </a:r>
            <a:r>
              <a:rPr lang="nb-NO" sz="2200" dirty="0"/>
              <a:t> til og </a:t>
            </a:r>
            <a:r>
              <a:rPr lang="nb-NO" sz="2200" dirty="0" err="1"/>
              <a:t>merge</a:t>
            </a:r>
            <a:r>
              <a:rPr lang="nb-NO" sz="2200" dirty="0"/>
              <a:t> til lokal kube </a:t>
            </a:r>
            <a:r>
              <a:rPr lang="nb-NO" sz="2200" dirty="0" err="1"/>
              <a:t>config</a:t>
            </a:r>
            <a:r>
              <a:rPr lang="nb-NO" sz="2200" dirty="0"/>
              <a:t>. </a:t>
            </a:r>
          </a:p>
          <a:p>
            <a:pPr marL="0" indent="0">
              <a:buNone/>
            </a:pPr>
            <a:endParaRPr lang="nb-NO" sz="2200" dirty="0"/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1C8A173-F7D6-A9F8-048B-4E0504F84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93A01C-15ED-98C5-0170-29D2FC888C83}"/>
              </a:ext>
            </a:extLst>
          </p:cNvPr>
          <p:cNvSpPr txBox="1"/>
          <p:nvPr/>
        </p:nvSpPr>
        <p:spPr>
          <a:xfrm>
            <a:off x="630936" y="3782249"/>
            <a:ext cx="1172712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300" b="1" dirty="0" err="1"/>
              <a:t>az</a:t>
            </a:r>
            <a:r>
              <a:rPr lang="nb-NO" sz="2300" b="1" dirty="0"/>
              <a:t> aks </a:t>
            </a:r>
            <a:r>
              <a:rPr lang="nb-NO" sz="2300" b="1" dirty="0" err="1"/>
              <a:t>get-credentials</a:t>
            </a:r>
            <a:r>
              <a:rPr lang="nb-NO" sz="2300" b="1" dirty="0"/>
              <a:t> --</a:t>
            </a:r>
            <a:r>
              <a:rPr lang="nb-NO" sz="2300" b="1" dirty="0" err="1"/>
              <a:t>resource-group</a:t>
            </a:r>
            <a:r>
              <a:rPr lang="nb-NO" sz="2300" b="1" dirty="0"/>
              <a:t> rg-k8s-compgroup --</a:t>
            </a:r>
            <a:r>
              <a:rPr lang="nb-NO" sz="2300" b="1" dirty="0" err="1"/>
              <a:t>name</a:t>
            </a:r>
            <a:r>
              <a:rPr lang="nb-NO" sz="2300" b="1" dirty="0"/>
              <a:t> k8s-comp-group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94925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E15DC-5877-96EA-AEC1-441633274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89" name="Rectangle 2048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DA30C-7F8D-BD8A-9A47-40C04455E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Verifiser tilgang</a:t>
            </a:r>
          </a:p>
        </p:txBody>
      </p:sp>
      <p:sp>
        <p:nvSpPr>
          <p:cNvPr id="2049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1CB68-7253-FF22-4D1C-374E023EC1EF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Sjekk</a:t>
            </a:r>
            <a:r>
              <a:rPr lang="en-US" sz="2200" dirty="0"/>
              <a:t> at du </a:t>
            </a:r>
            <a:r>
              <a:rPr lang="en-US" sz="2200" dirty="0" err="1"/>
              <a:t>har</a:t>
            </a:r>
            <a:r>
              <a:rPr lang="en-US" sz="2200" dirty="0"/>
              <a:t> </a:t>
            </a:r>
            <a:r>
              <a:rPr lang="en-US" sz="2200" dirty="0" err="1"/>
              <a:t>tilgang</a:t>
            </a:r>
            <a:r>
              <a:rPr lang="en-US" sz="2200" dirty="0"/>
              <a:t> </a:t>
            </a:r>
            <a:r>
              <a:rPr lang="en-US" sz="2200" dirty="0" err="1"/>
              <a:t>ved</a:t>
            </a:r>
            <a:r>
              <a:rPr lang="en-US" sz="2200" dirty="0"/>
              <a:t> </a:t>
            </a:r>
            <a:r>
              <a:rPr lang="en-US" sz="2200" dirty="0" err="1"/>
              <a:t>å</a:t>
            </a:r>
            <a:r>
              <a:rPr lang="en-US" sz="2200" dirty="0"/>
              <a:t> </a:t>
            </a:r>
            <a:r>
              <a:rPr lang="en-US" sz="2200" dirty="0" err="1"/>
              <a:t>liste</a:t>
            </a:r>
            <a:r>
              <a:rPr lang="en-US" sz="2200" dirty="0"/>
              <a:t> </a:t>
            </a:r>
            <a:r>
              <a:rPr lang="en-US" sz="2200" dirty="0" err="1"/>
              <a:t>ut</a:t>
            </a:r>
            <a:r>
              <a:rPr lang="en-US" sz="2200" dirty="0"/>
              <a:t> alle namespaces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clusteret</a:t>
            </a:r>
            <a:r>
              <a:rPr lang="en-US" sz="22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/>
              <a:t>kubectl</a:t>
            </a:r>
            <a:r>
              <a:rPr lang="en-US" sz="2400" dirty="0"/>
              <a:t> get namespaces</a:t>
            </a:r>
          </a:p>
        </p:txBody>
      </p:sp>
      <p:pic>
        <p:nvPicPr>
          <p:cNvPr id="20484" name="Picture 4" descr="Top 20 Kubernetes Memes for you! - FAUN.dev — Developer Community 🐾">
            <a:extLst>
              <a:ext uri="{FF2B5EF4-FFF2-40B4-BE49-F238E27FC236}">
                <a16:creationId xmlns:a16="http://schemas.microsoft.com/office/drawing/2014/main" id="{D9FC4375-D482-7571-FE71-4B16144FB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4097" y="640080"/>
            <a:ext cx="5844118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89B45D27-A483-614E-820C-73E121913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37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0C62E-044A-2103-32F9-61E26FCEE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NO" sz="5400" dirty="0"/>
              <a:t>Agenda</a:t>
            </a:r>
          </a:p>
        </p:txBody>
      </p:sp>
      <p:sp>
        <p:nvSpPr>
          <p:cNvPr id="206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21F91-6F48-5700-8102-49A6BE567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NO" sz="2200" dirty="0"/>
              <a:t>Hvorfor er grunnleggende Kubernetes viktig å kunne?</a:t>
            </a:r>
          </a:p>
          <a:p>
            <a:r>
              <a:rPr lang="en-NO" sz="2200" dirty="0"/>
              <a:t>Grunnleggende enheter </a:t>
            </a:r>
            <a:r>
              <a:rPr lang="en-GB" sz="2200" dirty="0"/>
              <a:t>i</a:t>
            </a:r>
            <a:r>
              <a:rPr lang="en-NO" sz="2200" dirty="0"/>
              <a:t> k8s</a:t>
            </a:r>
          </a:p>
          <a:p>
            <a:r>
              <a:rPr lang="en-NO" sz="2200" dirty="0"/>
              <a:t>Overblikk over de mest brukte manifestene</a:t>
            </a:r>
          </a:p>
          <a:p>
            <a:r>
              <a:rPr lang="en-NO" sz="2200" dirty="0"/>
              <a:t>Praktisk oppgave </a:t>
            </a:r>
          </a:p>
        </p:txBody>
      </p:sp>
      <p:pic>
        <p:nvPicPr>
          <p:cNvPr id="2050" name="Picture 2" descr="Kubernetes, Containers, And Octopus - An Update | Octopus blog">
            <a:extLst>
              <a:ext uri="{FF2B5EF4-FFF2-40B4-BE49-F238E27FC236}">
                <a16:creationId xmlns:a16="http://schemas.microsoft.com/office/drawing/2014/main" id="{972B0383-EFE0-6F31-FBAF-B073F8F14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0" r="22941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87E4C-EE8B-EEC1-4FD4-984FFC471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6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1C6D5C-11F7-4F22-E930-77C1F4AA7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3DC51-5667-8EAA-DCE9-F1DDEEC801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93" b="5448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B1B47-0E49-3111-DE19-C96F6970E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207CC-688A-2F39-1CC6-05958D553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5403" y="4629234"/>
            <a:ext cx="344576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Jeg er </a:t>
            </a:r>
            <a:r>
              <a:rPr lang="en-US" sz="2400" dirty="0" err="1"/>
              <a:t>ingen</a:t>
            </a:r>
            <a:r>
              <a:rPr lang="en-US" sz="2400" dirty="0"/>
              <a:t> </a:t>
            </a:r>
            <a:r>
              <a:rPr lang="en-US" sz="2400" dirty="0" err="1"/>
              <a:t>ekspert</a:t>
            </a:r>
            <a:r>
              <a:rPr lang="en-US" sz="2400" dirty="0"/>
              <a:t> </a:t>
            </a:r>
            <a:r>
              <a:rPr lang="en-US" sz="2400" dirty="0" err="1"/>
              <a:t>innen</a:t>
            </a:r>
            <a:r>
              <a:rPr lang="en-US" sz="2400" dirty="0"/>
              <a:t> DevOps </a:t>
            </a:r>
            <a:r>
              <a:rPr lang="en-US" sz="2400" dirty="0" err="1"/>
              <a:t>eller</a:t>
            </a:r>
            <a:r>
              <a:rPr lang="en-US" sz="2400" dirty="0"/>
              <a:t> SRE.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AC595-4BA5-551F-5DA1-05D12820C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6986" y="6114553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07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9E3A-86CE-CD8E-E9C9-6CEEBD5C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433"/>
            <a:ext cx="4368602" cy="1956841"/>
          </a:xfrm>
        </p:spPr>
        <p:txBody>
          <a:bodyPr anchor="b">
            <a:normAutofit/>
          </a:bodyPr>
          <a:lstStyle/>
          <a:p>
            <a:r>
              <a:rPr lang="en-NO" sz="3000" dirty="0"/>
              <a:t>Hvorfor er grunnleggende k8s viktig å kunne?</a:t>
            </a:r>
            <a:br>
              <a:rPr lang="en-NO" sz="3000" dirty="0"/>
            </a:br>
            <a:endParaRPr lang="en-NO" sz="30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5A96E-287B-5515-6801-AA34F2275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1700" dirty="0"/>
              <a:t>Kubernetes er de facto-</a:t>
            </a:r>
            <a:r>
              <a:rPr lang="en-GB" sz="1700" dirty="0" err="1"/>
              <a:t>standarden</a:t>
            </a:r>
            <a:r>
              <a:rPr lang="en-GB" sz="1700" dirty="0"/>
              <a:t> for container-</a:t>
            </a:r>
            <a:r>
              <a:rPr lang="en-GB" sz="1700" dirty="0" err="1"/>
              <a:t>orkestrering</a:t>
            </a:r>
            <a:r>
              <a:rPr lang="en-GB" sz="1700" dirty="0"/>
              <a:t>.</a:t>
            </a:r>
          </a:p>
          <a:p>
            <a:r>
              <a:rPr lang="en-GB" sz="1700" dirty="0"/>
              <a:t>Selv om du “bare” </a:t>
            </a:r>
            <a:r>
              <a:rPr lang="en-GB" sz="1700" dirty="0" err="1"/>
              <a:t>skriver</a:t>
            </a:r>
            <a:r>
              <a:rPr lang="en-GB" sz="1700" dirty="0"/>
              <a:t> </a:t>
            </a:r>
            <a:r>
              <a:rPr lang="en-GB" sz="1700" dirty="0" err="1"/>
              <a:t>kode</a:t>
            </a:r>
            <a:r>
              <a:rPr lang="en-GB" sz="1700" dirty="0"/>
              <a:t>, er det </a:t>
            </a:r>
            <a:r>
              <a:rPr lang="en-GB" sz="1700" dirty="0" err="1"/>
              <a:t>nyttig</a:t>
            </a:r>
            <a:r>
              <a:rPr lang="en-GB" sz="1700" dirty="0"/>
              <a:t> </a:t>
            </a:r>
            <a:r>
              <a:rPr lang="en-GB" sz="1700" dirty="0" err="1"/>
              <a:t>å</a:t>
            </a:r>
            <a:r>
              <a:rPr lang="en-GB" sz="1700" dirty="0"/>
              <a:t> </a:t>
            </a:r>
            <a:r>
              <a:rPr lang="en-GB" sz="1700" dirty="0" err="1"/>
              <a:t>vite</a:t>
            </a:r>
            <a:r>
              <a:rPr lang="en-GB" sz="1700" dirty="0"/>
              <a:t> </a:t>
            </a:r>
            <a:r>
              <a:rPr lang="en-GB" sz="1700" dirty="0" err="1"/>
              <a:t>hvordan</a:t>
            </a:r>
            <a:r>
              <a:rPr lang="en-GB" sz="1700" dirty="0"/>
              <a:t> den </a:t>
            </a:r>
            <a:r>
              <a:rPr lang="en-GB" sz="1700" dirty="0" err="1"/>
              <a:t>faktisk</a:t>
            </a:r>
            <a:r>
              <a:rPr lang="en-GB" sz="1700" dirty="0"/>
              <a:t> </a:t>
            </a:r>
            <a:r>
              <a:rPr lang="en-GB" sz="1700" dirty="0" err="1"/>
              <a:t>rulles</a:t>
            </a:r>
            <a:r>
              <a:rPr lang="en-GB" sz="1700" dirty="0"/>
              <a:t> </a:t>
            </a:r>
            <a:r>
              <a:rPr lang="en-GB" sz="1700" dirty="0" err="1"/>
              <a:t>ut</a:t>
            </a:r>
            <a:r>
              <a:rPr lang="en-GB" sz="1700" dirty="0"/>
              <a:t>, </a:t>
            </a:r>
            <a:r>
              <a:rPr lang="en-GB" sz="1700" dirty="0" err="1"/>
              <a:t>skaleres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overvåkes</a:t>
            </a:r>
            <a:r>
              <a:rPr lang="en-GB" sz="1700" dirty="0"/>
              <a:t>.</a:t>
            </a:r>
          </a:p>
          <a:p>
            <a:r>
              <a:rPr lang="en-GB" sz="1700" dirty="0"/>
              <a:t>Du slipper </a:t>
            </a:r>
            <a:r>
              <a:rPr lang="en-GB" sz="1700" dirty="0" err="1"/>
              <a:t>å</a:t>
            </a:r>
            <a:r>
              <a:rPr lang="en-GB" sz="1700" dirty="0"/>
              <a:t> </a:t>
            </a:r>
            <a:r>
              <a:rPr lang="en-GB" sz="1700" dirty="0" err="1"/>
              <a:t>være</a:t>
            </a:r>
            <a:r>
              <a:rPr lang="en-GB" sz="1700" dirty="0"/>
              <a:t> </a:t>
            </a:r>
            <a:r>
              <a:rPr lang="en-GB" sz="1700" dirty="0" err="1"/>
              <a:t>helt</a:t>
            </a:r>
            <a:r>
              <a:rPr lang="en-GB" sz="1700" dirty="0"/>
              <a:t> </a:t>
            </a:r>
            <a:r>
              <a:rPr lang="en-GB" sz="1700" dirty="0" err="1"/>
              <a:t>avhengig</a:t>
            </a:r>
            <a:r>
              <a:rPr lang="en-GB" sz="1700" dirty="0"/>
              <a:t> </a:t>
            </a:r>
            <a:r>
              <a:rPr lang="en-GB" sz="1700" dirty="0" err="1"/>
              <a:t>av</a:t>
            </a:r>
            <a:r>
              <a:rPr lang="en-GB" sz="1700" dirty="0"/>
              <a:t> SRE/ops for </a:t>
            </a:r>
            <a:r>
              <a:rPr lang="en-GB" sz="1700" dirty="0" err="1"/>
              <a:t>å</a:t>
            </a:r>
            <a:r>
              <a:rPr lang="en-GB" sz="1700" dirty="0"/>
              <a:t> </a:t>
            </a:r>
            <a:r>
              <a:rPr lang="en-GB" sz="1700" dirty="0" err="1"/>
              <a:t>feilsøke</a:t>
            </a:r>
            <a:r>
              <a:rPr lang="en-GB" sz="1700" dirty="0"/>
              <a:t> </a:t>
            </a:r>
            <a:r>
              <a:rPr lang="en-GB" sz="1700" dirty="0" err="1"/>
              <a:t>enkle</a:t>
            </a:r>
            <a:r>
              <a:rPr lang="en-GB" sz="1700" dirty="0"/>
              <a:t> </a:t>
            </a:r>
            <a:r>
              <a:rPr lang="en-GB" sz="1700" dirty="0" err="1"/>
              <a:t>problemer</a:t>
            </a:r>
            <a:r>
              <a:rPr lang="en-GB" sz="1700" dirty="0"/>
              <a:t>.</a:t>
            </a:r>
          </a:p>
          <a:p>
            <a:r>
              <a:rPr lang="en-GB" sz="1700" dirty="0"/>
              <a:t>Moderne </a:t>
            </a:r>
            <a:r>
              <a:rPr lang="en-GB" sz="1700" dirty="0" err="1"/>
              <a:t>systemer</a:t>
            </a:r>
            <a:r>
              <a:rPr lang="en-GB" sz="1700" dirty="0"/>
              <a:t> </a:t>
            </a:r>
            <a:r>
              <a:rPr lang="en-GB" sz="1700" dirty="0" err="1"/>
              <a:t>forventer</a:t>
            </a:r>
            <a:r>
              <a:rPr lang="en-GB" sz="1700" dirty="0"/>
              <a:t> at </a:t>
            </a:r>
            <a:r>
              <a:rPr lang="en-GB" sz="1700" dirty="0" err="1"/>
              <a:t>utviklere</a:t>
            </a:r>
            <a:r>
              <a:rPr lang="en-GB" sz="1700" dirty="0"/>
              <a:t> </a:t>
            </a:r>
            <a:r>
              <a:rPr lang="en-GB" sz="1700" dirty="0" err="1"/>
              <a:t>eier</a:t>
            </a:r>
            <a:r>
              <a:rPr lang="en-GB" sz="1700" dirty="0"/>
              <a:t> hele </a:t>
            </a:r>
            <a:r>
              <a:rPr lang="en-GB" sz="1700" dirty="0" err="1"/>
              <a:t>livssyklusen</a:t>
            </a:r>
            <a:r>
              <a:rPr lang="en-GB" sz="1700" dirty="0"/>
              <a:t>. Fra </a:t>
            </a:r>
            <a:r>
              <a:rPr lang="en-GB" sz="1700" dirty="0" err="1"/>
              <a:t>kode</a:t>
            </a:r>
            <a:r>
              <a:rPr lang="en-GB" sz="1700" dirty="0"/>
              <a:t> → </a:t>
            </a:r>
            <a:r>
              <a:rPr lang="en-GB" sz="1700" dirty="0" err="1"/>
              <a:t>bygg</a:t>
            </a:r>
            <a:r>
              <a:rPr lang="en-GB" sz="1700" dirty="0"/>
              <a:t> → deployment → drift.</a:t>
            </a:r>
          </a:p>
          <a:p>
            <a:endParaRPr lang="en-GB" sz="1700" dirty="0"/>
          </a:p>
        </p:txBody>
      </p:sp>
      <p:pic>
        <p:nvPicPr>
          <p:cNvPr id="4" name="Picture 6" descr="Every Job Posting = 10 yr kubernetes experience · ProgrammerHumor.io">
            <a:extLst>
              <a:ext uri="{FF2B5EF4-FFF2-40B4-BE49-F238E27FC236}">
                <a16:creationId xmlns:a16="http://schemas.microsoft.com/office/drawing/2014/main" id="{9069F763-02AB-B226-D35F-1279494F0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653"/>
          <a:stretch>
            <a:fillRect/>
          </a:stretch>
        </p:blipFill>
        <p:spPr bwMode="auto">
          <a:xfrm>
            <a:off x="5311702" y="10"/>
            <a:ext cx="6880298" cy="6999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3CDA9F-BFE5-8385-7892-6824D62E6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99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9" name="Rectangle 513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1" name="Freeform: Shape 514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E9337-4E8E-3D3B-AE6C-50A084E0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NO"/>
              <a:t>Grunnleggende enheter </a:t>
            </a:r>
            <a:r>
              <a:rPr lang="en-GB"/>
              <a:t>i</a:t>
            </a:r>
            <a:r>
              <a:rPr lang="en-NO"/>
              <a:t> k8s</a:t>
            </a:r>
            <a:br>
              <a:rPr lang="en-NO"/>
            </a:b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1B27C-5993-4DE9-222C-78C5BA9E5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73848"/>
            <a:ext cx="4958966" cy="470203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2400" b="1" dirty="0"/>
              <a:t>Cluster</a:t>
            </a:r>
            <a:r>
              <a:rPr lang="en-GB" sz="2400" dirty="0"/>
              <a:t> </a:t>
            </a:r>
            <a:r>
              <a:rPr lang="en-NO" sz="2400" dirty="0"/>
              <a:t>🌀</a:t>
            </a:r>
          </a:p>
          <a:p>
            <a:pPr marL="0" indent="0">
              <a:buNone/>
            </a:pPr>
            <a:r>
              <a:rPr lang="en-GB" sz="2600" dirty="0"/>
              <a:t>Hele Kubernetes-</a:t>
            </a:r>
            <a:r>
              <a:rPr lang="en-GB" sz="2600" dirty="0" err="1"/>
              <a:t>miljøet</a:t>
            </a:r>
            <a:r>
              <a:rPr lang="en-GB" sz="2600" dirty="0"/>
              <a:t>. </a:t>
            </a:r>
            <a:r>
              <a:rPr lang="en-GB" sz="2600" dirty="0" err="1"/>
              <a:t>Består</a:t>
            </a:r>
            <a:r>
              <a:rPr lang="en-GB" sz="2600" dirty="0"/>
              <a:t> </a:t>
            </a:r>
            <a:r>
              <a:rPr lang="en-GB" sz="2600" dirty="0" err="1"/>
              <a:t>av</a:t>
            </a:r>
            <a:r>
              <a:rPr lang="en-GB" sz="2600" dirty="0"/>
              <a:t> </a:t>
            </a:r>
            <a:r>
              <a:rPr lang="en-GB" sz="2600" dirty="0" err="1"/>
              <a:t>flere</a:t>
            </a:r>
            <a:r>
              <a:rPr lang="en-GB" sz="2600" dirty="0"/>
              <a:t> </a:t>
            </a:r>
            <a:r>
              <a:rPr lang="en-GB" sz="2600" dirty="0" err="1"/>
              <a:t>noder</a:t>
            </a:r>
            <a:r>
              <a:rPr lang="en-GB" sz="2600" dirty="0"/>
              <a:t> </a:t>
            </a:r>
            <a:r>
              <a:rPr lang="en-GB" sz="2600" dirty="0" err="1"/>
              <a:t>som</a:t>
            </a:r>
            <a:r>
              <a:rPr lang="en-GB" sz="2600" dirty="0"/>
              <a:t> </a:t>
            </a:r>
            <a:r>
              <a:rPr lang="en-GB" sz="2600" dirty="0" err="1"/>
              <a:t>samarbeider</a:t>
            </a:r>
            <a:r>
              <a:rPr lang="en-GB" sz="2600" dirty="0"/>
              <a:t> for </a:t>
            </a:r>
            <a:r>
              <a:rPr lang="en-GB" sz="2600" dirty="0" err="1"/>
              <a:t>å</a:t>
            </a:r>
            <a:r>
              <a:rPr lang="en-GB" sz="2600" dirty="0"/>
              <a:t> </a:t>
            </a:r>
            <a:r>
              <a:rPr lang="en-GB" sz="2600" dirty="0" err="1"/>
              <a:t>kjøre</a:t>
            </a:r>
            <a:r>
              <a:rPr lang="en-GB" sz="2600" dirty="0"/>
              <a:t> </a:t>
            </a:r>
            <a:r>
              <a:rPr lang="en-GB" sz="2600" dirty="0" err="1"/>
              <a:t>applikasjoner</a:t>
            </a:r>
            <a:r>
              <a:rPr lang="en-GB" sz="2600" dirty="0"/>
              <a:t>.</a:t>
            </a:r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r>
              <a:rPr lang="en-GB" sz="2400" b="1" dirty="0"/>
              <a:t>Node</a:t>
            </a:r>
            <a:r>
              <a:rPr lang="en-GB" sz="2400" dirty="0"/>
              <a:t> </a:t>
            </a:r>
            <a:r>
              <a:rPr lang="en-NO" sz="2400" dirty="0"/>
              <a:t>💻</a:t>
            </a:r>
          </a:p>
          <a:p>
            <a:pPr marL="0" indent="0">
              <a:buNone/>
            </a:pPr>
            <a:r>
              <a:rPr lang="en-GB" sz="2300" dirty="0"/>
              <a:t>En </a:t>
            </a:r>
            <a:r>
              <a:rPr lang="en-GB" sz="2300" dirty="0" err="1"/>
              <a:t>maskin</a:t>
            </a:r>
            <a:r>
              <a:rPr lang="en-GB" sz="2300" dirty="0"/>
              <a:t> (</a:t>
            </a:r>
            <a:r>
              <a:rPr lang="en-GB" sz="2300" dirty="0" err="1"/>
              <a:t>fysisk</a:t>
            </a:r>
            <a:r>
              <a:rPr lang="en-GB" sz="2300" dirty="0"/>
              <a:t> </a:t>
            </a:r>
            <a:r>
              <a:rPr lang="en-GB" sz="2300" dirty="0" err="1"/>
              <a:t>eller</a:t>
            </a:r>
            <a:r>
              <a:rPr lang="en-GB" sz="2300" dirty="0"/>
              <a:t> </a:t>
            </a:r>
            <a:r>
              <a:rPr lang="en-GB" sz="2300" dirty="0" err="1"/>
              <a:t>virtuell</a:t>
            </a:r>
            <a:r>
              <a:rPr lang="en-GB" sz="2300" dirty="0"/>
              <a:t>) </a:t>
            </a:r>
            <a:r>
              <a:rPr lang="en-GB" sz="2300" dirty="0" err="1"/>
              <a:t>i</a:t>
            </a:r>
            <a:r>
              <a:rPr lang="en-GB" sz="2300" dirty="0"/>
              <a:t> </a:t>
            </a:r>
            <a:r>
              <a:rPr lang="en-GB" sz="2300" dirty="0" err="1"/>
              <a:t>clusteret</a:t>
            </a:r>
            <a:r>
              <a:rPr lang="en-GB" sz="2300" dirty="0"/>
              <a:t>. Worker node er </a:t>
            </a:r>
            <a:r>
              <a:rPr lang="en-GB" sz="2300" dirty="0" err="1"/>
              <a:t>noden</a:t>
            </a:r>
            <a:r>
              <a:rPr lang="en-GB" sz="2300" dirty="0"/>
              <a:t> </a:t>
            </a:r>
            <a:r>
              <a:rPr lang="en-GB" sz="2300" dirty="0" err="1"/>
              <a:t>som</a:t>
            </a:r>
            <a:r>
              <a:rPr lang="en-GB" sz="2300" dirty="0"/>
              <a:t> </a:t>
            </a:r>
            <a:r>
              <a:rPr lang="en-GB" sz="2300" dirty="0" err="1"/>
              <a:t>kjører</a:t>
            </a:r>
            <a:r>
              <a:rPr lang="en-GB" sz="2300" dirty="0"/>
              <a:t> </a:t>
            </a:r>
            <a:r>
              <a:rPr lang="en-GB" sz="2300" dirty="0" err="1"/>
              <a:t>applikasjonene</a:t>
            </a:r>
            <a:r>
              <a:rPr lang="en-GB" sz="2300" dirty="0"/>
              <a:t>/Pods. Control plane node er </a:t>
            </a:r>
            <a:r>
              <a:rPr lang="en-GB" sz="2300" dirty="0" err="1"/>
              <a:t>noden</a:t>
            </a:r>
            <a:r>
              <a:rPr lang="en-GB" sz="2300" dirty="0"/>
              <a:t> </a:t>
            </a:r>
            <a:r>
              <a:rPr lang="en-GB" sz="2300" dirty="0" err="1"/>
              <a:t>som</a:t>
            </a:r>
            <a:r>
              <a:rPr lang="en-GB" sz="2300" dirty="0"/>
              <a:t> </a:t>
            </a:r>
            <a:r>
              <a:rPr lang="en-GB" sz="2300" dirty="0" err="1"/>
              <a:t>styrer</a:t>
            </a:r>
            <a:r>
              <a:rPr lang="en-GB" sz="2300" dirty="0"/>
              <a:t> </a:t>
            </a:r>
            <a:r>
              <a:rPr lang="en-GB" sz="2300" dirty="0" err="1"/>
              <a:t>clusterets</a:t>
            </a:r>
            <a:r>
              <a:rPr lang="en-GB" sz="2300" dirty="0"/>
              <a:t> </a:t>
            </a:r>
            <a:r>
              <a:rPr lang="en-GB" sz="2300" dirty="0" err="1"/>
              <a:t>tilstand</a:t>
            </a:r>
            <a:r>
              <a:rPr lang="en-GB" sz="2300" dirty="0"/>
              <a:t> </a:t>
            </a:r>
            <a:r>
              <a:rPr lang="en-GB" sz="2300" dirty="0" err="1"/>
              <a:t>og</a:t>
            </a:r>
            <a:r>
              <a:rPr lang="en-GB" sz="2300" dirty="0"/>
              <a:t> </a:t>
            </a:r>
            <a:r>
              <a:rPr lang="en-GB" sz="2300" dirty="0" err="1"/>
              <a:t>orkestrering</a:t>
            </a:r>
            <a:r>
              <a:rPr lang="en-GB" sz="2300" dirty="0"/>
              <a:t>.</a:t>
            </a:r>
          </a:p>
          <a:p>
            <a:pPr marL="0" indent="0">
              <a:buNone/>
            </a:pPr>
            <a:endParaRPr lang="en-GB" sz="1700" b="1" dirty="0"/>
          </a:p>
          <a:p>
            <a:pPr marL="0" indent="0">
              <a:buNone/>
            </a:pPr>
            <a:r>
              <a:rPr lang="en-GB" sz="2400" b="1" dirty="0"/>
              <a:t>Pod</a:t>
            </a:r>
            <a:r>
              <a:rPr lang="en-GB" sz="2400" dirty="0"/>
              <a:t> </a:t>
            </a:r>
            <a:r>
              <a:rPr lang="en-NO" sz="2400" dirty="0"/>
              <a:t>📦</a:t>
            </a:r>
          </a:p>
          <a:p>
            <a:pPr marL="0" indent="0">
              <a:buNone/>
            </a:pPr>
            <a:r>
              <a:rPr lang="en-GB" sz="2300" dirty="0"/>
              <a:t>Den </a:t>
            </a:r>
            <a:r>
              <a:rPr lang="en-GB" sz="2300" dirty="0" err="1"/>
              <a:t>minste</a:t>
            </a:r>
            <a:r>
              <a:rPr lang="en-GB" sz="2300" dirty="0"/>
              <a:t> </a:t>
            </a:r>
            <a:r>
              <a:rPr lang="en-GB" sz="2300" dirty="0" err="1"/>
              <a:t>deploybare</a:t>
            </a:r>
            <a:r>
              <a:rPr lang="en-GB" sz="2300" dirty="0"/>
              <a:t> </a:t>
            </a:r>
            <a:r>
              <a:rPr lang="en-GB" sz="2300" dirty="0" err="1"/>
              <a:t>enheten</a:t>
            </a:r>
            <a:r>
              <a:rPr lang="en-GB" sz="2300" dirty="0"/>
              <a:t> </a:t>
            </a:r>
            <a:r>
              <a:rPr lang="en-GB" sz="2300" dirty="0" err="1"/>
              <a:t>i</a:t>
            </a:r>
            <a:r>
              <a:rPr lang="en-GB" sz="2300" dirty="0"/>
              <a:t> Kubernetes. </a:t>
            </a:r>
            <a:r>
              <a:rPr lang="en-GB" sz="2300" dirty="0" err="1"/>
              <a:t>Inneholder</a:t>
            </a:r>
            <a:r>
              <a:rPr lang="en-GB" sz="2300" dirty="0"/>
              <a:t> </a:t>
            </a:r>
            <a:r>
              <a:rPr lang="en-GB" sz="2300" dirty="0" err="1"/>
              <a:t>én</a:t>
            </a:r>
            <a:r>
              <a:rPr lang="en-GB" sz="2300" dirty="0"/>
              <a:t> </a:t>
            </a:r>
            <a:r>
              <a:rPr lang="en-GB" sz="2300" dirty="0" err="1"/>
              <a:t>eller</a:t>
            </a:r>
            <a:r>
              <a:rPr lang="en-GB" sz="2300" dirty="0"/>
              <a:t> </a:t>
            </a:r>
            <a:r>
              <a:rPr lang="en-GB" sz="2300" dirty="0" err="1"/>
              <a:t>flere</a:t>
            </a:r>
            <a:r>
              <a:rPr lang="en-GB" sz="2300" dirty="0"/>
              <a:t> </a:t>
            </a:r>
            <a:r>
              <a:rPr lang="en-GB" sz="2300" dirty="0" err="1"/>
              <a:t>containere</a:t>
            </a:r>
            <a:r>
              <a:rPr lang="en-GB" sz="2300" dirty="0"/>
              <a:t> </a:t>
            </a:r>
            <a:r>
              <a:rPr lang="en-GB" sz="2300" dirty="0" err="1"/>
              <a:t>som</a:t>
            </a:r>
            <a:r>
              <a:rPr lang="en-GB" sz="2300" dirty="0"/>
              <a:t> </a:t>
            </a:r>
            <a:r>
              <a:rPr lang="en-GB" sz="2300" dirty="0" err="1"/>
              <a:t>deler</a:t>
            </a:r>
            <a:r>
              <a:rPr lang="en-GB" sz="2300" dirty="0"/>
              <a:t> </a:t>
            </a:r>
            <a:r>
              <a:rPr lang="en-GB" sz="2300" dirty="0" err="1"/>
              <a:t>nettverk</a:t>
            </a:r>
            <a:r>
              <a:rPr lang="en-GB" sz="2300" dirty="0"/>
              <a:t> </a:t>
            </a:r>
            <a:r>
              <a:rPr lang="en-GB" sz="2300" dirty="0" err="1"/>
              <a:t>og</a:t>
            </a:r>
            <a:r>
              <a:rPr lang="en-GB" sz="2300" dirty="0"/>
              <a:t> </a:t>
            </a:r>
            <a:r>
              <a:rPr lang="en-GB" sz="2300" dirty="0" err="1"/>
              <a:t>lagring</a:t>
            </a:r>
            <a:r>
              <a:rPr lang="en-GB" sz="2300" dirty="0"/>
              <a:t>.</a:t>
            </a:r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r>
              <a:rPr lang="en-GB" sz="2600" b="1" dirty="0"/>
              <a:t>Container</a:t>
            </a:r>
            <a:r>
              <a:rPr lang="en-GB" sz="2600" dirty="0"/>
              <a:t> </a:t>
            </a:r>
            <a:r>
              <a:rPr lang="en-NO" sz="2600" dirty="0"/>
              <a:t>🐳</a:t>
            </a:r>
          </a:p>
          <a:p>
            <a:pPr marL="0" indent="0">
              <a:buNone/>
            </a:pPr>
            <a:r>
              <a:rPr lang="en-GB" sz="2300" dirty="0"/>
              <a:t>Den </a:t>
            </a:r>
            <a:r>
              <a:rPr lang="en-GB" sz="2300" dirty="0" err="1"/>
              <a:t>faktiske</a:t>
            </a:r>
            <a:r>
              <a:rPr lang="en-GB" sz="2300" dirty="0"/>
              <a:t> </a:t>
            </a:r>
            <a:r>
              <a:rPr lang="en-GB" sz="2300" dirty="0" err="1"/>
              <a:t>kjørbare</a:t>
            </a:r>
            <a:r>
              <a:rPr lang="en-GB" sz="2300" dirty="0"/>
              <a:t> </a:t>
            </a:r>
            <a:r>
              <a:rPr lang="en-GB" sz="2300" dirty="0" err="1"/>
              <a:t>enheten</a:t>
            </a:r>
            <a:r>
              <a:rPr lang="en-GB" sz="2300" dirty="0"/>
              <a:t>, </a:t>
            </a:r>
            <a:r>
              <a:rPr lang="en-GB" sz="2300" dirty="0" err="1"/>
              <a:t>pakket</a:t>
            </a:r>
            <a:r>
              <a:rPr lang="en-GB" sz="2300" dirty="0"/>
              <a:t> med </a:t>
            </a:r>
            <a:r>
              <a:rPr lang="en-GB" sz="2300" dirty="0" err="1"/>
              <a:t>kode</a:t>
            </a:r>
            <a:r>
              <a:rPr lang="en-GB" sz="2300" dirty="0"/>
              <a:t> </a:t>
            </a:r>
            <a:r>
              <a:rPr lang="en-GB" sz="2300" dirty="0" err="1"/>
              <a:t>og</a:t>
            </a:r>
            <a:r>
              <a:rPr lang="en-GB" sz="2300" dirty="0"/>
              <a:t> </a:t>
            </a:r>
            <a:r>
              <a:rPr lang="en-GB" sz="2300" dirty="0" err="1"/>
              <a:t>avhengigheter</a:t>
            </a:r>
            <a:r>
              <a:rPr lang="en-GB" sz="2300" dirty="0"/>
              <a:t>. </a:t>
            </a:r>
            <a:r>
              <a:rPr lang="en-GB" sz="2300" dirty="0" err="1"/>
              <a:t>Kjøres</a:t>
            </a:r>
            <a:r>
              <a:rPr lang="en-GB" sz="2300" dirty="0"/>
              <a:t> </a:t>
            </a:r>
            <a:r>
              <a:rPr lang="en-GB" sz="2300" dirty="0" err="1"/>
              <a:t>inne</a:t>
            </a:r>
            <a:r>
              <a:rPr lang="en-GB" sz="2300" dirty="0"/>
              <a:t> </a:t>
            </a:r>
            <a:r>
              <a:rPr lang="en-GB" sz="2300" dirty="0" err="1"/>
              <a:t>i</a:t>
            </a:r>
            <a:r>
              <a:rPr lang="en-GB" sz="2300" dirty="0"/>
              <a:t> </a:t>
            </a:r>
            <a:r>
              <a:rPr lang="en-GB" sz="2300" dirty="0" err="1"/>
              <a:t>en</a:t>
            </a:r>
            <a:r>
              <a:rPr lang="en-GB" sz="2300" dirty="0"/>
              <a:t> Pod.</a:t>
            </a:r>
          </a:p>
          <a:p>
            <a:pPr marL="0" indent="0">
              <a:buNone/>
            </a:pPr>
            <a:endParaRPr lang="en-GB" sz="1100" dirty="0"/>
          </a:p>
          <a:p>
            <a:pPr marL="0" indent="0">
              <a:buNone/>
            </a:pPr>
            <a:endParaRPr lang="en-GB" sz="1100" dirty="0"/>
          </a:p>
          <a:p>
            <a:pPr marL="0" indent="0">
              <a:buNone/>
            </a:pPr>
            <a:endParaRPr lang="en-GB" sz="1100" dirty="0"/>
          </a:p>
          <a:p>
            <a:endParaRPr lang="nb-NO" sz="1100" dirty="0"/>
          </a:p>
        </p:txBody>
      </p:sp>
      <p:pic>
        <p:nvPicPr>
          <p:cNvPr id="5122" name="Picture 2" descr="Kubernetes Concepts">
            <a:extLst>
              <a:ext uri="{FF2B5EF4-FFF2-40B4-BE49-F238E27FC236}">
                <a16:creationId xmlns:a16="http://schemas.microsoft.com/office/drawing/2014/main" id="{5B0AC33F-17F2-C98F-6F38-8B914234C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7904" y="1940437"/>
            <a:ext cx="5649294" cy="425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3" name="Freeform: Shape 514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96136-2C6C-747D-CD00-27AF2E0E9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67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7" name="Rectangle 6176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214F8-6A25-2167-5AB7-44A7B4AD8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940" y="1188085"/>
            <a:ext cx="5659060" cy="1476801"/>
          </a:xfrm>
        </p:spPr>
        <p:txBody>
          <a:bodyPr anchor="b">
            <a:noAutofit/>
          </a:bodyPr>
          <a:lstStyle/>
          <a:p>
            <a:r>
              <a:rPr lang="en-NO" dirty="0"/>
              <a:t>Overblikk over de mest brukte manifestene</a:t>
            </a:r>
            <a:br>
              <a:rPr lang="en-NO" dirty="0"/>
            </a:br>
            <a:endParaRPr lang="nb-NO" dirty="0"/>
          </a:p>
        </p:txBody>
      </p:sp>
      <p:sp>
        <p:nvSpPr>
          <p:cNvPr id="6179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2" name="Content Placeholder 2">
            <a:extLst>
              <a:ext uri="{FF2B5EF4-FFF2-40B4-BE49-F238E27FC236}">
                <a16:creationId xmlns:a16="http://schemas.microsoft.com/office/drawing/2014/main" id="{95AE8A87-873C-4C04-9C5C-CC8D213F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702" y="2759015"/>
            <a:ext cx="4818888" cy="35507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nb-NO" sz="3600" dirty="0" err="1"/>
              <a:t>Namespace</a:t>
            </a:r>
            <a:endParaRPr lang="nb-NO" sz="3600" dirty="0"/>
          </a:p>
          <a:p>
            <a:pPr marL="0" indent="0">
              <a:buNone/>
            </a:pPr>
            <a:r>
              <a:rPr lang="nb-NO" sz="3600" dirty="0"/>
              <a:t>Deployment</a:t>
            </a:r>
          </a:p>
          <a:p>
            <a:pPr marL="0" indent="0">
              <a:buNone/>
            </a:pPr>
            <a:r>
              <a:rPr lang="nb-NO" sz="3600" dirty="0"/>
              <a:t>Service</a:t>
            </a:r>
          </a:p>
          <a:p>
            <a:pPr marL="0" indent="0">
              <a:buNone/>
            </a:pPr>
            <a:r>
              <a:rPr lang="nb-NO" sz="3600" dirty="0"/>
              <a:t>Ingress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23290BA-FAAC-DCD6-E41A-6764F8F4E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43847" y="2833076"/>
            <a:ext cx="413871" cy="40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9606E2B-692D-5FF6-F199-DFB7CB5C2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43847" y="3469042"/>
            <a:ext cx="413871" cy="40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13D505A-336A-1C8A-90A4-A54F6F0D6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43847" y="4086218"/>
            <a:ext cx="413871" cy="40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8B685BD-53B0-2F02-9A26-B9E922A3A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32940" y="4703394"/>
            <a:ext cx="413871" cy="40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5D41DA-A4C9-93A0-FA4D-F9820B066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  <p:pic>
        <p:nvPicPr>
          <p:cNvPr id="9" name="Picture 8" descr="YAML strikes again : r/kubernetes">
            <a:extLst>
              <a:ext uri="{FF2B5EF4-FFF2-40B4-BE49-F238E27FC236}">
                <a16:creationId xmlns:a16="http://schemas.microsoft.com/office/drawing/2014/main" id="{B91A6656-C093-0178-5454-A1E7341AF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982" y="505643"/>
            <a:ext cx="5458968" cy="545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70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D9681-3D3D-1D8E-66F5-495F24FCE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19ED0-21B5-FF2A-1F85-F5C7827C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nb-NO" sz="5000"/>
              <a:t>Namespace</a:t>
            </a:r>
            <a:endParaRPr lang="nb-NO" sz="5000" dirty="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00B70-94ED-8EF9-BF28-690B346BD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200"/>
              <a:t>Logisk inndeling av ressurser i et cluster</a:t>
            </a:r>
          </a:p>
          <a:p>
            <a:r>
              <a:rPr lang="en-GB" sz="2200"/>
              <a:t>Skiller miljøer eller team</a:t>
            </a:r>
          </a:p>
          <a:p>
            <a:r>
              <a:rPr lang="en-GB" sz="2200"/>
              <a:t>Gir isolasjon og enklere ressursstyring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001FEF5-341B-B99B-A3CF-C7B252C7F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951588"/>
            <a:ext cx="6903720" cy="4954823"/>
          </a:xfrm>
          <a:prstGeom prst="rect">
            <a:avLst/>
          </a:prstGeom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E095EF44-ECDF-1344-00E4-A4AC29BE1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52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06" name="Rectangle 720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90011-828B-7576-0526-B25D2A07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nb-NO" sz="5400"/>
              <a:t>Deployment</a:t>
            </a:r>
          </a:p>
        </p:txBody>
      </p:sp>
      <p:sp>
        <p:nvSpPr>
          <p:cNvPr id="7207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9A41B-9F0D-8DDA-2701-FD21094E1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GB" sz="2200" dirty="0" err="1"/>
              <a:t>Beskriver</a:t>
            </a:r>
            <a:r>
              <a:rPr lang="en-GB" sz="2200" dirty="0"/>
              <a:t> </a:t>
            </a:r>
            <a:r>
              <a:rPr lang="en-GB" sz="2200" i="1" dirty="0" err="1"/>
              <a:t>hvordan</a:t>
            </a:r>
            <a:r>
              <a:rPr lang="en-GB" sz="2200" dirty="0"/>
              <a:t> </a:t>
            </a:r>
            <a:r>
              <a:rPr lang="en-GB" sz="2200" dirty="0" err="1"/>
              <a:t>applikasjonen</a:t>
            </a:r>
            <a:r>
              <a:rPr lang="en-GB" sz="2200" dirty="0"/>
              <a:t> </a:t>
            </a:r>
            <a:r>
              <a:rPr lang="en-GB" sz="2200" dirty="0" err="1"/>
              <a:t>skal</a:t>
            </a:r>
            <a:r>
              <a:rPr lang="en-GB" sz="2200" dirty="0"/>
              <a:t> </a:t>
            </a:r>
            <a:r>
              <a:rPr lang="en-GB" sz="2200" dirty="0" err="1"/>
              <a:t>kjøre</a:t>
            </a:r>
            <a:endParaRPr lang="en-GB" sz="2200" dirty="0"/>
          </a:p>
          <a:p>
            <a:r>
              <a:rPr lang="en-GB" sz="2200" dirty="0" err="1"/>
              <a:t>Sørger</a:t>
            </a:r>
            <a:r>
              <a:rPr lang="en-GB" sz="2200" dirty="0"/>
              <a:t> for </a:t>
            </a:r>
            <a:r>
              <a:rPr lang="en-GB" sz="2200" dirty="0" err="1"/>
              <a:t>riktig</a:t>
            </a:r>
            <a:r>
              <a:rPr lang="en-GB" sz="2200" dirty="0"/>
              <a:t> </a:t>
            </a:r>
            <a:r>
              <a:rPr lang="en-GB" sz="2200" dirty="0" err="1"/>
              <a:t>antall</a:t>
            </a:r>
            <a:r>
              <a:rPr lang="en-GB" sz="2200" dirty="0"/>
              <a:t> Pods</a:t>
            </a:r>
          </a:p>
          <a:p>
            <a:r>
              <a:rPr lang="en-GB" sz="2200" dirty="0" err="1"/>
              <a:t>Håndterer</a:t>
            </a:r>
            <a:r>
              <a:rPr lang="en-GB" sz="2200" dirty="0"/>
              <a:t> </a:t>
            </a:r>
            <a:r>
              <a:rPr lang="en-GB" sz="2200" dirty="0" err="1"/>
              <a:t>oppdateringer</a:t>
            </a:r>
            <a:r>
              <a:rPr lang="en-GB" sz="2200" dirty="0"/>
              <a:t> </a:t>
            </a:r>
            <a:r>
              <a:rPr lang="en-GB" sz="2200" dirty="0" err="1"/>
              <a:t>og</a:t>
            </a:r>
            <a:r>
              <a:rPr lang="en-GB" sz="2200" dirty="0"/>
              <a:t> rollback</a:t>
            </a:r>
          </a:p>
          <a:p>
            <a:endParaRPr lang="nb-NO" sz="2200" dirty="0"/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E77F8ED-7EA0-2F56-5F82-4CEBCADFA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2C574A-6195-FD9F-0D42-D34F3DB2F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576" y="717012"/>
            <a:ext cx="3975718" cy="54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86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775D06-CE10-EAB3-6901-047C4E90F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2A0C7-3EF5-8019-0F27-16434F4B6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nb-NO" sz="5400"/>
              <a:t>Service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05572-7700-F682-3F4B-1C3187387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000"/>
              <a:t>Stabilt endepunkt for Pods</a:t>
            </a:r>
          </a:p>
          <a:p>
            <a:r>
              <a:rPr lang="en-GB" sz="2000"/>
              <a:t>Lasterbalanserer trafikk mellom Pods. Den får en fast IP og kan aksesserers via et DNS navn. my-app.default.svc.local</a:t>
            </a:r>
          </a:p>
          <a:p>
            <a:r>
              <a:rPr lang="en-GB" sz="2000"/>
              <a:t>Ulike typer (ClusterIP, NodePort, LoadBalancer)</a:t>
            </a:r>
          </a:p>
          <a:p>
            <a:pPr marL="0" indent="0">
              <a:buNone/>
            </a:pPr>
            <a:endParaRPr lang="nb-NO" sz="2000"/>
          </a:p>
        </p:txBody>
      </p:sp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9D7733E-FE56-D014-97C1-C6CAC73D7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608144"/>
            <a:ext cx="6903720" cy="3641712"/>
          </a:xfrm>
          <a:prstGeom prst="rect">
            <a:avLst/>
          </a:prstGeom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514E7519-D130-C992-1478-BBFF6C9B5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54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15537</TotalTime>
  <Words>1001</Words>
  <Application>Microsoft Macintosh PowerPoint</Application>
  <PresentationFormat>Widescreen</PresentationFormat>
  <Paragraphs>115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Kubernetes for utviklere</vt:lpstr>
      <vt:lpstr>Agenda</vt:lpstr>
      <vt:lpstr>Disclaimer</vt:lpstr>
      <vt:lpstr>Hvorfor er grunnleggende k8s viktig å kunne? </vt:lpstr>
      <vt:lpstr>Grunnleggende enheter i k8s </vt:lpstr>
      <vt:lpstr>Overblikk over de mest brukte manifestene </vt:lpstr>
      <vt:lpstr>Namespace</vt:lpstr>
      <vt:lpstr>Deployment</vt:lpstr>
      <vt:lpstr>Service</vt:lpstr>
      <vt:lpstr>Ingress</vt:lpstr>
      <vt:lpstr>SPØRSMÅL?</vt:lpstr>
      <vt:lpstr>Praktisk oppgave</vt:lpstr>
      <vt:lpstr>PowerPoint Presentation</vt:lpstr>
      <vt:lpstr>Nutmeg Labs</vt:lpstr>
      <vt:lpstr>Tjenestene vi skal deploye </vt:lpstr>
      <vt:lpstr>Vi trenger</vt:lpstr>
      <vt:lpstr>..hold on</vt:lpstr>
      <vt:lpstr>Verifiser tilgang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Tobias Moe Thorstensen</dc:creator>
  <cp:lastModifiedBy>Tobias Moe Thorstensen</cp:lastModifiedBy>
  <cp:revision>121</cp:revision>
  <dcterms:created xsi:type="dcterms:W3CDTF">2025-09-12T15:49:51Z</dcterms:created>
  <dcterms:modified xsi:type="dcterms:W3CDTF">2025-09-23T18:49:43Z</dcterms:modified>
</cp:coreProperties>
</file>